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4"/>
  </p:sldMasterIdLst>
  <p:notesMasterIdLst>
    <p:notesMasterId r:id="rId45"/>
  </p:notesMasterIdLst>
  <p:handoutMasterIdLst>
    <p:handoutMasterId r:id="rId46"/>
  </p:handoutMasterIdLst>
  <p:sldIdLst>
    <p:sldId id="256" r:id="rId5"/>
    <p:sldId id="257" r:id="rId6"/>
    <p:sldId id="321" r:id="rId7"/>
    <p:sldId id="322" r:id="rId8"/>
    <p:sldId id="323" r:id="rId9"/>
    <p:sldId id="318" r:id="rId10"/>
    <p:sldId id="324" r:id="rId11"/>
    <p:sldId id="325" r:id="rId12"/>
    <p:sldId id="326" r:id="rId13"/>
    <p:sldId id="327" r:id="rId14"/>
    <p:sldId id="328" r:id="rId15"/>
    <p:sldId id="329" r:id="rId16"/>
    <p:sldId id="330" r:id="rId17"/>
    <p:sldId id="331" r:id="rId18"/>
    <p:sldId id="332" r:id="rId19"/>
    <p:sldId id="333" r:id="rId20"/>
    <p:sldId id="334" r:id="rId21"/>
    <p:sldId id="335" r:id="rId22"/>
    <p:sldId id="339" r:id="rId23"/>
    <p:sldId id="336" r:id="rId24"/>
    <p:sldId id="337" r:id="rId25"/>
    <p:sldId id="338" r:id="rId26"/>
    <p:sldId id="340" r:id="rId27"/>
    <p:sldId id="341" r:id="rId28"/>
    <p:sldId id="342" r:id="rId29"/>
    <p:sldId id="343" r:id="rId30"/>
    <p:sldId id="344" r:id="rId31"/>
    <p:sldId id="345" r:id="rId32"/>
    <p:sldId id="346" r:id="rId33"/>
    <p:sldId id="347" r:id="rId34"/>
    <p:sldId id="348" r:id="rId35"/>
    <p:sldId id="349" r:id="rId36"/>
    <p:sldId id="350" r:id="rId37"/>
    <p:sldId id="351" r:id="rId38"/>
    <p:sldId id="352" r:id="rId39"/>
    <p:sldId id="353" r:id="rId40"/>
    <p:sldId id="354" r:id="rId41"/>
    <p:sldId id="355" r:id="rId42"/>
    <p:sldId id="356" r:id="rId43"/>
    <p:sldId id="313" r:id="rId44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598D"/>
    <a:srgbClr val="646C92"/>
    <a:srgbClr val="5A6B76"/>
    <a:srgbClr val="5A6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C76179-BB01-4384-8924-CF6D7BD0DB93}" v="139" dt="2023-10-04T03:18:22.9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謝 妍晞" userId="5aaa7bd9-a9e2-44e0-b5dd-d4d045669dd4" providerId="ADAL" clId="{28C76179-BB01-4384-8924-CF6D7BD0DB93}"/>
    <pc:docChg chg="undo redo custSel addSld delSld modSld">
      <pc:chgData name="謝 妍晞" userId="5aaa7bd9-a9e2-44e0-b5dd-d4d045669dd4" providerId="ADAL" clId="{28C76179-BB01-4384-8924-CF6D7BD0DB93}" dt="2023-10-04T03:19:55.081" v="2332" actId="14100"/>
      <pc:docMkLst>
        <pc:docMk/>
      </pc:docMkLst>
      <pc:sldChg chg="modSp mod">
        <pc:chgData name="謝 妍晞" userId="5aaa7bd9-a9e2-44e0-b5dd-d4d045669dd4" providerId="ADAL" clId="{28C76179-BB01-4384-8924-CF6D7BD0DB93}" dt="2023-09-25T09:43:57.626" v="13" actId="20577"/>
        <pc:sldMkLst>
          <pc:docMk/>
          <pc:sldMk cId="2259308896" sldId="256"/>
        </pc:sldMkLst>
        <pc:spChg chg="mod">
          <ac:chgData name="謝 妍晞" userId="5aaa7bd9-a9e2-44e0-b5dd-d4d045669dd4" providerId="ADAL" clId="{28C76179-BB01-4384-8924-CF6D7BD0DB93}" dt="2023-09-25T09:43:57.626" v="13" actId="20577"/>
          <ac:spMkLst>
            <pc:docMk/>
            <pc:sldMk cId="2259308896" sldId="256"/>
            <ac:spMk id="2" creationId="{51DF3D98-3C30-4CFC-8643-C81E829C8C25}"/>
          </ac:spMkLst>
        </pc:spChg>
      </pc:sldChg>
      <pc:sldChg chg="addSp delSp modSp add del mod">
        <pc:chgData name="謝 妍晞" userId="5aaa7bd9-a9e2-44e0-b5dd-d4d045669dd4" providerId="ADAL" clId="{28C76179-BB01-4384-8924-CF6D7BD0DB93}" dt="2023-09-26T02:39:01.870" v="203" actId="1076"/>
        <pc:sldMkLst>
          <pc:docMk/>
          <pc:sldMk cId="1325608595" sldId="257"/>
        </pc:sldMkLst>
        <pc:spChg chg="mod">
          <ac:chgData name="謝 妍晞" userId="5aaa7bd9-a9e2-44e0-b5dd-d4d045669dd4" providerId="ADAL" clId="{28C76179-BB01-4384-8924-CF6D7BD0DB93}" dt="2023-09-25T09:45:13.773" v="65" actId="14100"/>
          <ac:spMkLst>
            <pc:docMk/>
            <pc:sldMk cId="1325608595" sldId="257"/>
            <ac:spMk id="2" creationId="{912DF434-28DB-4621-A497-D62C41CE0419}"/>
          </ac:spMkLst>
        </pc:spChg>
        <pc:spChg chg="add del mod">
          <ac:chgData name="謝 妍晞" userId="5aaa7bd9-a9e2-44e0-b5dd-d4d045669dd4" providerId="ADAL" clId="{28C76179-BB01-4384-8924-CF6D7BD0DB93}" dt="2023-09-26T02:38:33.442" v="200" actId="478"/>
          <ac:spMkLst>
            <pc:docMk/>
            <pc:sldMk cId="1325608595" sldId="257"/>
            <ac:spMk id="3" creationId="{DAA1CF1D-FEA1-859B-D32B-DCB0AC2E7813}"/>
          </ac:spMkLst>
        </pc:spChg>
        <pc:spChg chg="add mod">
          <ac:chgData name="謝 妍晞" userId="5aaa7bd9-a9e2-44e0-b5dd-d4d045669dd4" providerId="ADAL" clId="{28C76179-BB01-4384-8924-CF6D7BD0DB93}" dt="2023-09-26T02:39:01.870" v="203" actId="1076"/>
          <ac:spMkLst>
            <pc:docMk/>
            <pc:sldMk cId="1325608595" sldId="257"/>
            <ac:spMk id="4" creationId="{2900222F-F3DA-1417-9179-8704C95E2DBD}"/>
          </ac:spMkLst>
        </pc:spChg>
        <pc:picChg chg="add del">
          <ac:chgData name="謝 妍晞" userId="5aaa7bd9-a9e2-44e0-b5dd-d4d045669dd4" providerId="ADAL" clId="{28C76179-BB01-4384-8924-CF6D7BD0DB93}" dt="2023-09-25T09:52:58.977" v="110" actId="478"/>
          <ac:picMkLst>
            <pc:docMk/>
            <pc:sldMk cId="1325608595" sldId="257"/>
            <ac:picMk id="4" creationId="{CE521260-B3B7-592A-B821-AD3F2BCBE780}"/>
          </ac:picMkLst>
        </pc:picChg>
        <pc:picChg chg="add mod">
          <ac:chgData name="謝 妍晞" userId="5aaa7bd9-a9e2-44e0-b5dd-d4d045669dd4" providerId="ADAL" clId="{28C76179-BB01-4384-8924-CF6D7BD0DB93}" dt="2023-09-26T02:36:55.984" v="178" actId="1076"/>
          <ac:picMkLst>
            <pc:docMk/>
            <pc:sldMk cId="1325608595" sldId="257"/>
            <ac:picMk id="6" creationId="{F7A43F75-271C-1CAC-13B0-F86D8AAA1E8B}"/>
          </ac:picMkLst>
        </pc:picChg>
        <pc:picChg chg="del">
          <ac:chgData name="謝 妍晞" userId="5aaa7bd9-a9e2-44e0-b5dd-d4d045669dd4" providerId="ADAL" clId="{28C76179-BB01-4384-8924-CF6D7BD0DB93}" dt="2023-09-25T09:53:22.257" v="113" actId="478"/>
          <ac:picMkLst>
            <pc:docMk/>
            <pc:sldMk cId="1325608595" sldId="257"/>
            <ac:picMk id="12" creationId="{450B35ED-6214-0277-AC5B-EBFD9D6DC159}"/>
          </ac:picMkLst>
        </pc:picChg>
      </pc:sldChg>
      <pc:sldChg chg="modSp add del mod">
        <pc:chgData name="謝 妍晞" userId="5aaa7bd9-a9e2-44e0-b5dd-d4d045669dd4" providerId="ADAL" clId="{28C76179-BB01-4384-8924-CF6D7BD0DB93}" dt="2023-09-25T09:49:53.703" v="102" actId="47"/>
        <pc:sldMkLst>
          <pc:docMk/>
          <pc:sldMk cId="2158528907" sldId="298"/>
        </pc:sldMkLst>
        <pc:spChg chg="mod">
          <ac:chgData name="謝 妍晞" userId="5aaa7bd9-a9e2-44e0-b5dd-d4d045669dd4" providerId="ADAL" clId="{28C76179-BB01-4384-8924-CF6D7BD0DB93}" dt="2023-09-25T09:45:19.011" v="66" actId="14100"/>
          <ac:spMkLst>
            <pc:docMk/>
            <pc:sldMk cId="2158528907" sldId="298"/>
            <ac:spMk id="6" creationId="{F6F6D95B-0A5B-4DFF-B99E-0C6D26F79814}"/>
          </ac:spMkLst>
        </pc:spChg>
      </pc:sldChg>
      <pc:sldChg chg="add del">
        <pc:chgData name="謝 妍晞" userId="5aaa7bd9-a9e2-44e0-b5dd-d4d045669dd4" providerId="ADAL" clId="{28C76179-BB01-4384-8924-CF6D7BD0DB93}" dt="2023-09-25T09:49:56.322" v="103" actId="47"/>
        <pc:sldMkLst>
          <pc:docMk/>
          <pc:sldMk cId="99546265" sldId="299"/>
        </pc:sldMkLst>
      </pc:sldChg>
      <pc:sldChg chg="add del">
        <pc:chgData name="謝 妍晞" userId="5aaa7bd9-a9e2-44e0-b5dd-d4d045669dd4" providerId="ADAL" clId="{28C76179-BB01-4384-8924-CF6D7BD0DB93}" dt="2023-09-25T09:49:56.960" v="104" actId="47"/>
        <pc:sldMkLst>
          <pc:docMk/>
          <pc:sldMk cId="538908438" sldId="300"/>
        </pc:sldMkLst>
      </pc:sldChg>
      <pc:sldChg chg="add del">
        <pc:chgData name="謝 妍晞" userId="5aaa7bd9-a9e2-44e0-b5dd-d4d045669dd4" providerId="ADAL" clId="{28C76179-BB01-4384-8924-CF6D7BD0DB93}" dt="2023-09-26T05:57:07.429" v="946" actId="47"/>
        <pc:sldMkLst>
          <pc:docMk/>
          <pc:sldMk cId="1127343225" sldId="302"/>
        </pc:sldMkLst>
      </pc:sldChg>
      <pc:sldChg chg="add del">
        <pc:chgData name="謝 妍晞" userId="5aaa7bd9-a9e2-44e0-b5dd-d4d045669dd4" providerId="ADAL" clId="{28C76179-BB01-4384-8924-CF6D7BD0DB93}" dt="2023-09-26T05:57:07.429" v="946" actId="47"/>
        <pc:sldMkLst>
          <pc:docMk/>
          <pc:sldMk cId="1352582667" sldId="303"/>
        </pc:sldMkLst>
      </pc:sldChg>
      <pc:sldChg chg="add del">
        <pc:chgData name="謝 妍晞" userId="5aaa7bd9-a9e2-44e0-b5dd-d4d045669dd4" providerId="ADAL" clId="{28C76179-BB01-4384-8924-CF6D7BD0DB93}" dt="2023-09-26T05:57:07.429" v="946" actId="47"/>
        <pc:sldMkLst>
          <pc:docMk/>
          <pc:sldMk cId="1063536633" sldId="304"/>
        </pc:sldMkLst>
      </pc:sldChg>
      <pc:sldChg chg="add del">
        <pc:chgData name="謝 妍晞" userId="5aaa7bd9-a9e2-44e0-b5dd-d4d045669dd4" providerId="ADAL" clId="{28C76179-BB01-4384-8924-CF6D7BD0DB93}" dt="2023-09-26T05:57:07.429" v="946" actId="47"/>
        <pc:sldMkLst>
          <pc:docMk/>
          <pc:sldMk cId="1156909143" sldId="305"/>
        </pc:sldMkLst>
      </pc:sldChg>
      <pc:sldChg chg="add del">
        <pc:chgData name="謝 妍晞" userId="5aaa7bd9-a9e2-44e0-b5dd-d4d045669dd4" providerId="ADAL" clId="{28C76179-BB01-4384-8924-CF6D7BD0DB93}" dt="2023-09-26T05:57:07.429" v="946" actId="47"/>
        <pc:sldMkLst>
          <pc:docMk/>
          <pc:sldMk cId="2236506656" sldId="306"/>
        </pc:sldMkLst>
      </pc:sldChg>
      <pc:sldChg chg="add del">
        <pc:chgData name="謝 妍晞" userId="5aaa7bd9-a9e2-44e0-b5dd-d4d045669dd4" providerId="ADAL" clId="{28C76179-BB01-4384-8924-CF6D7BD0DB93}" dt="2023-09-26T05:57:07.429" v="946" actId="47"/>
        <pc:sldMkLst>
          <pc:docMk/>
          <pc:sldMk cId="3964295542" sldId="309"/>
        </pc:sldMkLst>
      </pc:sldChg>
      <pc:sldChg chg="add del">
        <pc:chgData name="謝 妍晞" userId="5aaa7bd9-a9e2-44e0-b5dd-d4d045669dd4" providerId="ADAL" clId="{28C76179-BB01-4384-8924-CF6D7BD0DB93}" dt="2023-09-26T05:57:07.429" v="946" actId="47"/>
        <pc:sldMkLst>
          <pc:docMk/>
          <pc:sldMk cId="3786201429" sldId="310"/>
        </pc:sldMkLst>
      </pc:sldChg>
      <pc:sldChg chg="add del">
        <pc:chgData name="謝 妍晞" userId="5aaa7bd9-a9e2-44e0-b5dd-d4d045669dd4" providerId="ADAL" clId="{28C76179-BB01-4384-8924-CF6D7BD0DB93}" dt="2023-09-26T05:57:07.429" v="946" actId="47"/>
        <pc:sldMkLst>
          <pc:docMk/>
          <pc:sldMk cId="436190736" sldId="311"/>
        </pc:sldMkLst>
      </pc:sldChg>
      <pc:sldChg chg="del">
        <pc:chgData name="謝 妍晞" userId="5aaa7bd9-a9e2-44e0-b5dd-d4d045669dd4" providerId="ADAL" clId="{28C76179-BB01-4384-8924-CF6D7BD0DB93}" dt="2023-09-26T05:57:07.429" v="946" actId="47"/>
        <pc:sldMkLst>
          <pc:docMk/>
          <pc:sldMk cId="4125539875" sldId="312"/>
        </pc:sldMkLst>
      </pc:sldChg>
      <pc:sldChg chg="modSp mod">
        <pc:chgData name="謝 妍晞" userId="5aaa7bd9-a9e2-44e0-b5dd-d4d045669dd4" providerId="ADAL" clId="{28C76179-BB01-4384-8924-CF6D7BD0DB93}" dt="2023-09-25T09:50:19.202" v="108" actId="20577"/>
        <pc:sldMkLst>
          <pc:docMk/>
          <pc:sldMk cId="4122531913" sldId="313"/>
        </pc:sldMkLst>
        <pc:spChg chg="mod">
          <ac:chgData name="謝 妍晞" userId="5aaa7bd9-a9e2-44e0-b5dd-d4d045669dd4" providerId="ADAL" clId="{28C76179-BB01-4384-8924-CF6D7BD0DB93}" dt="2023-09-25T09:50:19.202" v="108" actId="20577"/>
          <ac:spMkLst>
            <pc:docMk/>
            <pc:sldMk cId="4122531913" sldId="313"/>
            <ac:spMk id="3" creationId="{92730F72-F94F-CE4B-7022-B08F851A7BAE}"/>
          </ac:spMkLst>
        </pc:spChg>
      </pc:sldChg>
      <pc:sldChg chg="del">
        <pc:chgData name="謝 妍晞" userId="5aaa7bd9-a9e2-44e0-b5dd-d4d045669dd4" providerId="ADAL" clId="{28C76179-BB01-4384-8924-CF6D7BD0DB93}" dt="2023-09-26T05:57:07.429" v="946" actId="47"/>
        <pc:sldMkLst>
          <pc:docMk/>
          <pc:sldMk cId="4284872115" sldId="314"/>
        </pc:sldMkLst>
      </pc:sldChg>
      <pc:sldChg chg="add del">
        <pc:chgData name="謝 妍晞" userId="5aaa7bd9-a9e2-44e0-b5dd-d4d045669dd4" providerId="ADAL" clId="{28C76179-BB01-4384-8924-CF6D7BD0DB93}" dt="2023-09-26T05:57:07.429" v="946" actId="47"/>
        <pc:sldMkLst>
          <pc:docMk/>
          <pc:sldMk cId="3750990059" sldId="315"/>
        </pc:sldMkLst>
      </pc:sldChg>
      <pc:sldChg chg="modSp add del mod setBg">
        <pc:chgData name="謝 妍晞" userId="5aaa7bd9-a9e2-44e0-b5dd-d4d045669dd4" providerId="ADAL" clId="{28C76179-BB01-4384-8924-CF6D7BD0DB93}" dt="2023-09-25T09:56:52.315" v="127" actId="47"/>
        <pc:sldMkLst>
          <pc:docMk/>
          <pc:sldMk cId="35875166" sldId="316"/>
        </pc:sldMkLst>
        <pc:spChg chg="mod">
          <ac:chgData name="謝 妍晞" userId="5aaa7bd9-a9e2-44e0-b5dd-d4d045669dd4" providerId="ADAL" clId="{28C76179-BB01-4384-8924-CF6D7BD0DB93}" dt="2023-09-25T09:45:52.733" v="75" actId="20577"/>
          <ac:spMkLst>
            <pc:docMk/>
            <pc:sldMk cId="35875166" sldId="316"/>
            <ac:spMk id="2" creationId="{912DF434-28DB-4621-A497-D62C41CE0419}"/>
          </ac:spMkLst>
        </pc:spChg>
      </pc:sldChg>
      <pc:sldChg chg="modSp add del mod">
        <pc:chgData name="謝 妍晞" userId="5aaa7bd9-a9e2-44e0-b5dd-d4d045669dd4" providerId="ADAL" clId="{28C76179-BB01-4384-8924-CF6D7BD0DB93}" dt="2023-09-26T05:57:00.122" v="945" actId="47"/>
        <pc:sldMkLst>
          <pc:docMk/>
          <pc:sldMk cId="2705606014" sldId="317"/>
        </pc:sldMkLst>
        <pc:spChg chg="mod">
          <ac:chgData name="謝 妍晞" userId="5aaa7bd9-a9e2-44e0-b5dd-d4d045669dd4" providerId="ADAL" clId="{28C76179-BB01-4384-8924-CF6D7BD0DB93}" dt="2023-09-25T09:46:22.658" v="101" actId="20577"/>
          <ac:spMkLst>
            <pc:docMk/>
            <pc:sldMk cId="2705606014" sldId="317"/>
            <ac:spMk id="2" creationId="{912DF434-28DB-4621-A497-D62C41CE0419}"/>
          </ac:spMkLst>
        </pc:spChg>
      </pc:sldChg>
      <pc:sldChg chg="addSp delSp modSp add mod setBg">
        <pc:chgData name="謝 妍晞" userId="5aaa7bd9-a9e2-44e0-b5dd-d4d045669dd4" providerId="ADAL" clId="{28C76179-BB01-4384-8924-CF6D7BD0DB93}" dt="2023-09-26T05:52:26.981" v="854" actId="207"/>
        <pc:sldMkLst>
          <pc:docMk/>
          <pc:sldMk cId="723820979" sldId="318"/>
        </pc:sldMkLst>
        <pc:spChg chg="del">
          <ac:chgData name="謝 妍晞" userId="5aaa7bd9-a9e2-44e0-b5dd-d4d045669dd4" providerId="ADAL" clId="{28C76179-BB01-4384-8924-CF6D7BD0DB93}" dt="2023-09-25T09:56:06.094" v="118" actId="478"/>
          <ac:spMkLst>
            <pc:docMk/>
            <pc:sldMk cId="723820979" sldId="318"/>
            <ac:spMk id="2" creationId="{912DF434-28DB-4621-A497-D62C41CE0419}"/>
          </ac:spMkLst>
        </pc:spChg>
        <pc:spChg chg="add del mod">
          <ac:chgData name="謝 妍晞" userId="5aaa7bd9-a9e2-44e0-b5dd-d4d045669dd4" providerId="ADAL" clId="{28C76179-BB01-4384-8924-CF6D7BD0DB93}" dt="2023-09-25T09:56:04.844" v="117"/>
          <ac:spMkLst>
            <pc:docMk/>
            <pc:sldMk cId="723820979" sldId="318"/>
            <ac:spMk id="3" creationId="{40FA0BF6-A632-9323-24AA-4AD947C0A007}"/>
          </ac:spMkLst>
        </pc:spChg>
        <pc:spChg chg="add del mod">
          <ac:chgData name="謝 妍晞" userId="5aaa7bd9-a9e2-44e0-b5dd-d4d045669dd4" providerId="ADAL" clId="{28C76179-BB01-4384-8924-CF6D7BD0DB93}" dt="2023-09-25T09:56:12.186" v="119" actId="478"/>
          <ac:spMkLst>
            <pc:docMk/>
            <pc:sldMk cId="723820979" sldId="318"/>
            <ac:spMk id="5" creationId="{15437591-58F2-CC27-3E1F-01A70B57D1E1}"/>
          </ac:spMkLst>
        </pc:spChg>
        <pc:spChg chg="add del mod">
          <ac:chgData name="謝 妍晞" userId="5aaa7bd9-a9e2-44e0-b5dd-d4d045669dd4" providerId="ADAL" clId="{28C76179-BB01-4384-8924-CF6D7BD0DB93}" dt="2023-09-26T02:58:25.992" v="497" actId="478"/>
          <ac:spMkLst>
            <pc:docMk/>
            <pc:sldMk cId="723820979" sldId="318"/>
            <ac:spMk id="7" creationId="{C24A5460-70C2-2D2B-BD14-6B41A08DBDB6}"/>
          </ac:spMkLst>
        </pc:spChg>
        <pc:spChg chg="add del mod">
          <ac:chgData name="謝 妍晞" userId="5aaa7bd9-a9e2-44e0-b5dd-d4d045669dd4" providerId="ADAL" clId="{28C76179-BB01-4384-8924-CF6D7BD0DB93}" dt="2023-09-26T02:58:36.973" v="500" actId="478"/>
          <ac:spMkLst>
            <pc:docMk/>
            <pc:sldMk cId="723820979" sldId="318"/>
            <ac:spMk id="8" creationId="{55C777A9-05E0-8F15-EB35-BDA90203A041}"/>
          </ac:spMkLst>
        </pc:spChg>
        <pc:spChg chg="add del mod">
          <ac:chgData name="謝 妍晞" userId="5aaa7bd9-a9e2-44e0-b5dd-d4d045669dd4" providerId="ADAL" clId="{28C76179-BB01-4384-8924-CF6D7BD0DB93}" dt="2023-09-26T02:58:35.073" v="499"/>
          <ac:spMkLst>
            <pc:docMk/>
            <pc:sldMk cId="723820979" sldId="318"/>
            <ac:spMk id="10" creationId="{6E6F3095-5948-AEAD-E9AC-230776D1B6E8}"/>
          </ac:spMkLst>
        </pc:spChg>
        <pc:spChg chg="add mod">
          <ac:chgData name="謝 妍晞" userId="5aaa7bd9-a9e2-44e0-b5dd-d4d045669dd4" providerId="ADAL" clId="{28C76179-BB01-4384-8924-CF6D7BD0DB93}" dt="2023-09-26T02:58:37.794" v="501"/>
          <ac:spMkLst>
            <pc:docMk/>
            <pc:sldMk cId="723820979" sldId="318"/>
            <ac:spMk id="11" creationId="{8B86CBE2-341E-4A53-9137-2821AF7DA10A}"/>
          </ac:spMkLst>
        </pc:spChg>
        <pc:spChg chg="add mod">
          <ac:chgData name="謝 妍晞" userId="5aaa7bd9-a9e2-44e0-b5dd-d4d045669dd4" providerId="ADAL" clId="{28C76179-BB01-4384-8924-CF6D7BD0DB93}" dt="2023-09-26T05:52:26.981" v="854" actId="207"/>
          <ac:spMkLst>
            <pc:docMk/>
            <pc:sldMk cId="723820979" sldId="318"/>
            <ac:spMk id="12" creationId="{BF2FF0E7-A089-92B5-2AE4-DB4BE32A4704}"/>
          </ac:spMkLst>
        </pc:spChg>
        <pc:spChg chg="add mod">
          <ac:chgData name="謝 妍晞" userId="5aaa7bd9-a9e2-44e0-b5dd-d4d045669dd4" providerId="ADAL" clId="{28C76179-BB01-4384-8924-CF6D7BD0DB93}" dt="2023-09-26T05:40:38.546" v="755" actId="113"/>
          <ac:spMkLst>
            <pc:docMk/>
            <pc:sldMk cId="723820979" sldId="318"/>
            <ac:spMk id="13" creationId="{F18571F8-0F06-EAFB-0F9D-59B26D8F236E}"/>
          </ac:spMkLst>
        </pc:spChg>
        <pc:picChg chg="add mod ord modCrop">
          <ac:chgData name="謝 妍晞" userId="5aaa7bd9-a9e2-44e0-b5dd-d4d045669dd4" providerId="ADAL" clId="{28C76179-BB01-4384-8924-CF6D7BD0DB93}" dt="2023-09-26T03:09:34.426" v="575" actId="1076"/>
          <ac:picMkLst>
            <pc:docMk/>
            <pc:sldMk cId="723820979" sldId="318"/>
            <ac:picMk id="3" creationId="{C01D5AE9-8C4C-2BCB-2BB0-C363615A68D4}"/>
          </ac:picMkLst>
        </pc:picChg>
        <pc:picChg chg="add del mod">
          <ac:chgData name="謝 妍晞" userId="5aaa7bd9-a9e2-44e0-b5dd-d4d045669dd4" providerId="ADAL" clId="{28C76179-BB01-4384-8924-CF6D7BD0DB93}" dt="2023-09-26T02:57:46.831" v="491" actId="478"/>
          <ac:picMkLst>
            <pc:docMk/>
            <pc:sldMk cId="723820979" sldId="318"/>
            <ac:picMk id="5" creationId="{69F45547-0927-F743-16CC-4BA3032A989D}"/>
          </ac:picMkLst>
        </pc:picChg>
        <pc:picChg chg="del">
          <ac:chgData name="謝 妍晞" userId="5aaa7bd9-a9e2-44e0-b5dd-d4d045669dd4" providerId="ADAL" clId="{28C76179-BB01-4384-8924-CF6D7BD0DB93}" dt="2023-09-25T09:56:37.729" v="126" actId="478"/>
          <ac:picMkLst>
            <pc:docMk/>
            <pc:sldMk cId="723820979" sldId="318"/>
            <ac:picMk id="6" creationId="{F7A43F75-271C-1CAC-13B0-F86D8AAA1E8B}"/>
          </ac:picMkLst>
        </pc:picChg>
        <pc:picChg chg="add del mod ord">
          <ac:chgData name="謝 妍晞" userId="5aaa7bd9-a9e2-44e0-b5dd-d4d045669dd4" providerId="ADAL" clId="{28C76179-BB01-4384-8924-CF6D7BD0DB93}" dt="2023-09-26T02:58:19.161" v="496" actId="478"/>
          <ac:picMkLst>
            <pc:docMk/>
            <pc:sldMk cId="723820979" sldId="318"/>
            <ac:picMk id="9" creationId="{E8D8DCDA-EE3F-556C-0A0D-AA593F35C99E}"/>
          </ac:picMkLst>
        </pc:picChg>
      </pc:sldChg>
      <pc:sldChg chg="addSp delSp modSp add del mod">
        <pc:chgData name="謝 妍晞" userId="5aaa7bd9-a9e2-44e0-b5dd-d4d045669dd4" providerId="ADAL" clId="{28C76179-BB01-4384-8924-CF6D7BD0DB93}" dt="2023-09-26T05:55:39.702" v="880" actId="47"/>
        <pc:sldMkLst>
          <pc:docMk/>
          <pc:sldMk cId="1772231490" sldId="319"/>
        </pc:sldMkLst>
        <pc:spChg chg="add del mod">
          <ac:chgData name="謝 妍晞" userId="5aaa7bd9-a9e2-44e0-b5dd-d4d045669dd4" providerId="ADAL" clId="{28C76179-BB01-4384-8924-CF6D7BD0DB93}" dt="2023-09-25T09:57:12.751" v="130" actId="478"/>
          <ac:spMkLst>
            <pc:docMk/>
            <pc:sldMk cId="1772231490" sldId="319"/>
            <ac:spMk id="3" creationId="{A0369AFF-6421-4974-6C7A-F6C339EFAAC5}"/>
          </ac:spMkLst>
        </pc:spChg>
        <pc:spChg chg="add mod">
          <ac:chgData name="謝 妍晞" userId="5aaa7bd9-a9e2-44e0-b5dd-d4d045669dd4" providerId="ADAL" clId="{28C76179-BB01-4384-8924-CF6D7BD0DB93}" dt="2023-09-25T09:57:13.639" v="131"/>
          <ac:spMkLst>
            <pc:docMk/>
            <pc:sldMk cId="1772231490" sldId="319"/>
            <ac:spMk id="4" creationId="{D3C63E4D-B3FB-8CE2-F38E-E2054603A594}"/>
          </ac:spMkLst>
        </pc:spChg>
        <pc:spChg chg="del">
          <ac:chgData name="謝 妍晞" userId="5aaa7bd9-a9e2-44e0-b5dd-d4d045669dd4" providerId="ADAL" clId="{28C76179-BB01-4384-8924-CF6D7BD0DB93}" dt="2023-09-25T09:57:05.559" v="129" actId="478"/>
          <ac:spMkLst>
            <pc:docMk/>
            <pc:sldMk cId="1772231490" sldId="319"/>
            <ac:spMk id="7" creationId="{C24A5460-70C2-2D2B-BD14-6B41A08DBDB6}"/>
          </ac:spMkLst>
        </pc:spChg>
        <pc:picChg chg="add del mod">
          <ac:chgData name="謝 妍晞" userId="5aaa7bd9-a9e2-44e0-b5dd-d4d045669dd4" providerId="ADAL" clId="{28C76179-BB01-4384-8924-CF6D7BD0DB93}" dt="2023-09-26T02:58:45.798" v="503" actId="478"/>
          <ac:picMkLst>
            <pc:docMk/>
            <pc:sldMk cId="1772231490" sldId="319"/>
            <ac:picMk id="2" creationId="{9BB2464F-BF16-BDC9-9043-22194C206DC6}"/>
          </ac:picMkLst>
        </pc:picChg>
      </pc:sldChg>
      <pc:sldChg chg="add del">
        <pc:chgData name="謝 妍晞" userId="5aaa7bd9-a9e2-44e0-b5dd-d4d045669dd4" providerId="ADAL" clId="{28C76179-BB01-4384-8924-CF6D7BD0DB93}" dt="2023-09-26T05:55:37.996" v="879" actId="47"/>
        <pc:sldMkLst>
          <pc:docMk/>
          <pc:sldMk cId="554135968" sldId="320"/>
        </pc:sldMkLst>
      </pc:sldChg>
      <pc:sldChg chg="addSp delSp modSp add mod setBg">
        <pc:chgData name="謝 妍晞" userId="5aaa7bd9-a9e2-44e0-b5dd-d4d045669dd4" providerId="ADAL" clId="{28C76179-BB01-4384-8924-CF6D7BD0DB93}" dt="2023-09-26T05:40:58.665" v="759" actId="113"/>
        <pc:sldMkLst>
          <pc:docMk/>
          <pc:sldMk cId="1842960942" sldId="321"/>
        </pc:sldMkLst>
        <pc:spChg chg="mod">
          <ac:chgData name="謝 妍晞" userId="5aaa7bd9-a9e2-44e0-b5dd-d4d045669dd4" providerId="ADAL" clId="{28C76179-BB01-4384-8924-CF6D7BD0DB93}" dt="2023-09-25T10:31:59.068" v="137" actId="14100"/>
          <ac:spMkLst>
            <pc:docMk/>
            <pc:sldMk cId="1842960942" sldId="321"/>
            <ac:spMk id="2" creationId="{912DF434-28DB-4621-A497-D62C41CE0419}"/>
          </ac:spMkLst>
        </pc:spChg>
        <pc:spChg chg="add del mod">
          <ac:chgData name="謝 妍晞" userId="5aaa7bd9-a9e2-44e0-b5dd-d4d045669dd4" providerId="ADAL" clId="{28C76179-BB01-4384-8924-CF6D7BD0DB93}" dt="2023-09-26T02:47:33.731" v="364" actId="207"/>
          <ac:spMkLst>
            <pc:docMk/>
            <pc:sldMk cId="1842960942" sldId="321"/>
            <ac:spMk id="5" creationId="{5D8B317C-F191-AE3E-ACA8-16F7538F207C}"/>
          </ac:spMkLst>
        </pc:spChg>
        <pc:spChg chg="add del mod">
          <ac:chgData name="謝 妍晞" userId="5aaa7bd9-a9e2-44e0-b5dd-d4d045669dd4" providerId="ADAL" clId="{28C76179-BB01-4384-8924-CF6D7BD0DB93}" dt="2023-09-26T02:36:01.533" v="162" actId="478"/>
          <ac:spMkLst>
            <pc:docMk/>
            <pc:sldMk cId="1842960942" sldId="321"/>
            <ac:spMk id="6" creationId="{808F2BE8-F827-A8DC-2344-9FB6434171CB}"/>
          </ac:spMkLst>
        </pc:spChg>
        <pc:spChg chg="add del mod">
          <ac:chgData name="謝 妍晞" userId="5aaa7bd9-a9e2-44e0-b5dd-d4d045669dd4" providerId="ADAL" clId="{28C76179-BB01-4384-8924-CF6D7BD0DB93}" dt="2023-09-26T02:38:28.690" v="199" actId="478"/>
          <ac:spMkLst>
            <pc:docMk/>
            <pc:sldMk cId="1842960942" sldId="321"/>
            <ac:spMk id="7" creationId="{FCBD9CD7-D35A-26D8-9F19-6F19B8CA1F34}"/>
          </ac:spMkLst>
        </pc:spChg>
        <pc:spChg chg="add mod">
          <ac:chgData name="謝 妍晞" userId="5aaa7bd9-a9e2-44e0-b5dd-d4d045669dd4" providerId="ADAL" clId="{28C76179-BB01-4384-8924-CF6D7BD0DB93}" dt="2023-09-26T05:40:58.665" v="759" actId="113"/>
          <ac:spMkLst>
            <pc:docMk/>
            <pc:sldMk cId="1842960942" sldId="321"/>
            <ac:spMk id="8" creationId="{C901B03C-D5C4-3050-BFE9-255B0E26A945}"/>
          </ac:spMkLst>
        </pc:spChg>
        <pc:spChg chg="add mod">
          <ac:chgData name="謝 妍晞" userId="5aaa7bd9-a9e2-44e0-b5dd-d4d045669dd4" providerId="ADAL" clId="{28C76179-BB01-4384-8924-CF6D7BD0DB93}" dt="2023-09-26T05:40:55.117" v="758" actId="113"/>
          <ac:spMkLst>
            <pc:docMk/>
            <pc:sldMk cId="1842960942" sldId="321"/>
            <ac:spMk id="9" creationId="{A3512651-2C21-24C4-6DBE-F553B43B856C}"/>
          </ac:spMkLst>
        </pc:spChg>
        <pc:picChg chg="add mod">
          <ac:chgData name="謝 妍晞" userId="5aaa7bd9-a9e2-44e0-b5dd-d4d045669dd4" providerId="ADAL" clId="{28C76179-BB01-4384-8924-CF6D7BD0DB93}" dt="2023-09-26T02:38:16.686" v="193" actId="1076"/>
          <ac:picMkLst>
            <pc:docMk/>
            <pc:sldMk cId="1842960942" sldId="321"/>
            <ac:picMk id="4" creationId="{2FD0F749-47BF-65CA-9766-45BD716A1331}"/>
          </ac:picMkLst>
        </pc:picChg>
        <pc:picChg chg="add del">
          <ac:chgData name="謝 妍晞" userId="5aaa7bd9-a9e2-44e0-b5dd-d4d045669dd4" providerId="ADAL" clId="{28C76179-BB01-4384-8924-CF6D7BD0DB93}" dt="2023-09-25T10:32:37.363" v="143" actId="478"/>
          <ac:picMkLst>
            <pc:docMk/>
            <pc:sldMk cId="1842960942" sldId="321"/>
            <ac:picMk id="6" creationId="{F7A43F75-271C-1CAC-13B0-F86D8AAA1E8B}"/>
          </ac:picMkLst>
        </pc:picChg>
      </pc:sldChg>
      <pc:sldChg chg="addSp delSp modSp add mod">
        <pc:chgData name="謝 妍晞" userId="5aaa7bd9-a9e2-44e0-b5dd-d4d045669dd4" providerId="ADAL" clId="{28C76179-BB01-4384-8924-CF6D7BD0DB93}" dt="2023-09-26T02:52:04.273" v="403" actId="207"/>
        <pc:sldMkLst>
          <pc:docMk/>
          <pc:sldMk cId="3182558454" sldId="322"/>
        </pc:sldMkLst>
        <pc:spChg chg="add mod">
          <ac:chgData name="謝 妍晞" userId="5aaa7bd9-a9e2-44e0-b5dd-d4d045669dd4" providerId="ADAL" clId="{28C76179-BB01-4384-8924-CF6D7BD0DB93}" dt="2023-09-26T02:52:04.273" v="403" actId="207"/>
          <ac:spMkLst>
            <pc:docMk/>
            <pc:sldMk cId="3182558454" sldId="322"/>
            <ac:spMk id="3" creationId="{FDD0064C-168A-C64F-598B-878D24640924}"/>
          </ac:spMkLst>
        </pc:spChg>
        <pc:grpChg chg="add mod">
          <ac:chgData name="謝 妍晞" userId="5aaa7bd9-a9e2-44e0-b5dd-d4d045669dd4" providerId="ADAL" clId="{28C76179-BB01-4384-8924-CF6D7BD0DB93}" dt="2023-09-26T02:51:21.811" v="397" actId="164"/>
          <ac:grpSpMkLst>
            <pc:docMk/>
            <pc:sldMk cId="3182558454" sldId="322"/>
            <ac:grpSpMk id="6" creationId="{8631CB48-1C71-5271-6235-F15829D9EFBD}"/>
          </ac:grpSpMkLst>
        </pc:grpChg>
        <pc:picChg chg="del">
          <ac:chgData name="謝 妍晞" userId="5aaa7bd9-a9e2-44e0-b5dd-d4d045669dd4" providerId="ADAL" clId="{28C76179-BB01-4384-8924-CF6D7BD0DB93}" dt="2023-09-25T10:33:23.571" v="152" actId="478"/>
          <ac:picMkLst>
            <pc:docMk/>
            <pc:sldMk cId="3182558454" sldId="322"/>
            <ac:picMk id="4" creationId="{2FD0F749-47BF-65CA-9766-45BD716A1331}"/>
          </ac:picMkLst>
        </pc:picChg>
        <pc:picChg chg="add mod modCrop">
          <ac:chgData name="謝 妍晞" userId="5aaa7bd9-a9e2-44e0-b5dd-d4d045669dd4" providerId="ADAL" clId="{28C76179-BB01-4384-8924-CF6D7BD0DB93}" dt="2023-09-26T02:51:21.811" v="397" actId="164"/>
          <ac:picMkLst>
            <pc:docMk/>
            <pc:sldMk cId="3182558454" sldId="322"/>
            <ac:picMk id="4" creationId="{84436BF3-5E9C-590A-56C9-8BC9EE79FCEB}"/>
          </ac:picMkLst>
        </pc:picChg>
        <pc:picChg chg="add mod ord">
          <ac:chgData name="謝 妍晞" userId="5aaa7bd9-a9e2-44e0-b5dd-d4d045669dd4" providerId="ADAL" clId="{28C76179-BB01-4384-8924-CF6D7BD0DB93}" dt="2023-09-26T02:51:21.811" v="397" actId="164"/>
          <ac:picMkLst>
            <pc:docMk/>
            <pc:sldMk cId="3182558454" sldId="322"/>
            <ac:picMk id="5" creationId="{F60D1D4E-0CF6-D2D1-592E-FD1D2F7B77EE}"/>
          </ac:picMkLst>
        </pc:picChg>
        <pc:picChg chg="add del mod">
          <ac:chgData name="謝 妍晞" userId="5aaa7bd9-a9e2-44e0-b5dd-d4d045669dd4" providerId="ADAL" clId="{28C76179-BB01-4384-8924-CF6D7BD0DB93}" dt="2023-09-25T10:33:49.499" v="160" actId="478"/>
          <ac:picMkLst>
            <pc:docMk/>
            <pc:sldMk cId="3182558454" sldId="322"/>
            <ac:picMk id="6" creationId="{2895F82C-26E7-DCD2-E3FD-18C52E1C905B}"/>
          </ac:picMkLst>
        </pc:picChg>
      </pc:sldChg>
      <pc:sldChg chg="addSp delSp modSp add mod">
        <pc:chgData name="謝 妍晞" userId="5aaa7bd9-a9e2-44e0-b5dd-d4d045669dd4" providerId="ADAL" clId="{28C76179-BB01-4384-8924-CF6D7BD0DB93}" dt="2023-09-26T05:40:46.632" v="757" actId="113"/>
        <pc:sldMkLst>
          <pc:docMk/>
          <pc:sldMk cId="2257330021" sldId="323"/>
        </pc:sldMkLst>
        <pc:spChg chg="mod">
          <ac:chgData name="謝 妍晞" userId="5aaa7bd9-a9e2-44e0-b5dd-d4d045669dd4" providerId="ADAL" clId="{28C76179-BB01-4384-8924-CF6D7BD0DB93}" dt="2023-09-26T02:55:24.450" v="478" actId="14100"/>
          <ac:spMkLst>
            <pc:docMk/>
            <pc:sldMk cId="2257330021" sldId="323"/>
            <ac:spMk id="3" creationId="{FDD0064C-168A-C64F-598B-878D24640924}"/>
          </ac:spMkLst>
        </pc:spChg>
        <pc:spChg chg="add mod">
          <ac:chgData name="謝 妍晞" userId="5aaa7bd9-a9e2-44e0-b5dd-d4d045669dd4" providerId="ADAL" clId="{28C76179-BB01-4384-8924-CF6D7BD0DB93}" dt="2023-09-26T05:40:42.890" v="756" actId="113"/>
          <ac:spMkLst>
            <pc:docMk/>
            <pc:sldMk cId="2257330021" sldId="323"/>
            <ac:spMk id="9" creationId="{E969F39B-B855-12FB-5667-D33710D5037C}"/>
          </ac:spMkLst>
        </pc:spChg>
        <pc:spChg chg="add mod">
          <ac:chgData name="謝 妍晞" userId="5aaa7bd9-a9e2-44e0-b5dd-d4d045669dd4" providerId="ADAL" clId="{28C76179-BB01-4384-8924-CF6D7BD0DB93}" dt="2023-09-26T05:40:46.632" v="757" actId="113"/>
          <ac:spMkLst>
            <pc:docMk/>
            <pc:sldMk cId="2257330021" sldId="323"/>
            <ac:spMk id="10" creationId="{BEA9073E-A97C-CD0C-7823-4A4CF4E20C17}"/>
          </ac:spMkLst>
        </pc:spChg>
        <pc:picChg chg="del">
          <ac:chgData name="謝 妍晞" userId="5aaa7bd9-a9e2-44e0-b5dd-d4d045669dd4" providerId="ADAL" clId="{28C76179-BB01-4384-8924-CF6D7BD0DB93}" dt="2023-09-26T02:53:09.552" v="408" actId="478"/>
          <ac:picMkLst>
            <pc:docMk/>
            <pc:sldMk cId="2257330021" sldId="323"/>
            <ac:picMk id="5" creationId="{F60D1D4E-0CF6-D2D1-592E-FD1D2F7B77EE}"/>
          </ac:picMkLst>
        </pc:picChg>
        <pc:picChg chg="add del mod">
          <ac:chgData name="謝 妍晞" userId="5aaa7bd9-a9e2-44e0-b5dd-d4d045669dd4" providerId="ADAL" clId="{28C76179-BB01-4384-8924-CF6D7BD0DB93}" dt="2023-09-26T02:50:31.304" v="390" actId="478"/>
          <ac:picMkLst>
            <pc:docMk/>
            <pc:sldMk cId="2257330021" sldId="323"/>
            <ac:picMk id="6" creationId="{8A39B6E9-68C8-02AA-93AF-B2E3F1967764}"/>
          </ac:picMkLst>
        </pc:picChg>
        <pc:picChg chg="add mod ord">
          <ac:chgData name="謝 妍晞" userId="5aaa7bd9-a9e2-44e0-b5dd-d4d045669dd4" providerId="ADAL" clId="{28C76179-BB01-4384-8924-CF6D7BD0DB93}" dt="2023-09-26T02:53:08.271" v="407" actId="167"/>
          <ac:picMkLst>
            <pc:docMk/>
            <pc:sldMk cId="2257330021" sldId="323"/>
            <ac:picMk id="8" creationId="{41D923D5-A789-CAE2-29BD-31CB64B2712C}"/>
          </ac:picMkLst>
        </pc:picChg>
      </pc:sldChg>
      <pc:sldChg chg="addSp delSp modSp add mod">
        <pc:chgData name="謝 妍晞" userId="5aaa7bd9-a9e2-44e0-b5dd-d4d045669dd4" providerId="ADAL" clId="{28C76179-BB01-4384-8924-CF6D7BD0DB93}" dt="2023-09-26T05:40:32.862" v="754" actId="113"/>
        <pc:sldMkLst>
          <pc:docMk/>
          <pc:sldMk cId="221730755" sldId="324"/>
        </pc:sldMkLst>
        <pc:spChg chg="add mod">
          <ac:chgData name="謝 妍晞" userId="5aaa7bd9-a9e2-44e0-b5dd-d4d045669dd4" providerId="ADAL" clId="{28C76179-BB01-4384-8924-CF6D7BD0DB93}" dt="2023-09-26T03:12:46.769" v="583"/>
          <ac:spMkLst>
            <pc:docMk/>
            <pc:sldMk cId="221730755" sldId="324"/>
            <ac:spMk id="4" creationId="{771F4E2D-E9A1-BC65-2F50-392C47949D0E}"/>
          </ac:spMkLst>
        </pc:spChg>
        <pc:spChg chg="add mod">
          <ac:chgData name="謝 妍晞" userId="5aaa7bd9-a9e2-44e0-b5dd-d4d045669dd4" providerId="ADAL" clId="{28C76179-BB01-4384-8924-CF6D7BD0DB93}" dt="2023-09-26T05:40:32.862" v="754" actId="113"/>
          <ac:spMkLst>
            <pc:docMk/>
            <pc:sldMk cId="221730755" sldId="324"/>
            <ac:spMk id="5" creationId="{CC1B28AA-2D1C-747C-A178-5D1910B9FB85}"/>
          </ac:spMkLst>
        </pc:spChg>
        <pc:picChg chg="add mod ord">
          <ac:chgData name="謝 妍晞" userId="5aaa7bd9-a9e2-44e0-b5dd-d4d045669dd4" providerId="ADAL" clId="{28C76179-BB01-4384-8924-CF6D7BD0DB93}" dt="2023-09-26T03:06:31.019" v="560" actId="1076"/>
          <ac:picMkLst>
            <pc:docMk/>
            <pc:sldMk cId="221730755" sldId="324"/>
            <ac:picMk id="2" creationId="{7A221C72-1C0B-832C-FC6D-1FCA62605D97}"/>
          </ac:picMkLst>
        </pc:picChg>
        <pc:picChg chg="del">
          <ac:chgData name="謝 妍晞" userId="5aaa7bd9-a9e2-44e0-b5dd-d4d045669dd4" providerId="ADAL" clId="{28C76179-BB01-4384-8924-CF6D7BD0DB93}" dt="2023-09-26T02:58:53.002" v="507" actId="478"/>
          <ac:picMkLst>
            <pc:docMk/>
            <pc:sldMk cId="221730755" sldId="324"/>
            <ac:picMk id="3" creationId="{C01D5AE9-8C4C-2BCB-2BB0-C363615A68D4}"/>
          </ac:picMkLst>
        </pc:picChg>
      </pc:sldChg>
      <pc:sldChg chg="new del">
        <pc:chgData name="謝 妍晞" userId="5aaa7bd9-a9e2-44e0-b5dd-d4d045669dd4" providerId="ADAL" clId="{28C76179-BB01-4384-8924-CF6D7BD0DB93}" dt="2023-09-26T03:09:17.427" v="573" actId="680"/>
        <pc:sldMkLst>
          <pc:docMk/>
          <pc:sldMk cId="1994464708" sldId="325"/>
        </pc:sldMkLst>
      </pc:sldChg>
      <pc:sldChg chg="addSp delSp modSp add mod">
        <pc:chgData name="謝 妍晞" userId="5aaa7bd9-a9e2-44e0-b5dd-d4d045669dd4" providerId="ADAL" clId="{28C76179-BB01-4384-8924-CF6D7BD0DB93}" dt="2023-09-26T05:40:26.955" v="753" actId="113"/>
        <pc:sldMkLst>
          <pc:docMk/>
          <pc:sldMk cId="4261224725" sldId="325"/>
        </pc:sldMkLst>
        <pc:spChg chg="mod">
          <ac:chgData name="謝 妍晞" userId="5aaa7bd9-a9e2-44e0-b5dd-d4d045669dd4" providerId="ADAL" clId="{28C76179-BB01-4384-8924-CF6D7BD0DB93}" dt="2023-09-26T03:17:57.776" v="671" actId="27636"/>
          <ac:spMkLst>
            <pc:docMk/>
            <pc:sldMk cId="4261224725" sldId="325"/>
            <ac:spMk id="4" creationId="{771F4E2D-E9A1-BC65-2F50-392C47949D0E}"/>
          </ac:spMkLst>
        </pc:spChg>
        <pc:spChg chg="mod">
          <ac:chgData name="謝 妍晞" userId="5aaa7bd9-a9e2-44e0-b5dd-d4d045669dd4" providerId="ADAL" clId="{28C76179-BB01-4384-8924-CF6D7BD0DB93}" dt="2023-09-26T05:40:26.955" v="753" actId="113"/>
          <ac:spMkLst>
            <pc:docMk/>
            <pc:sldMk cId="4261224725" sldId="325"/>
            <ac:spMk id="5" creationId="{CC1B28AA-2D1C-747C-A178-5D1910B9FB85}"/>
          </ac:spMkLst>
        </pc:spChg>
        <pc:picChg chg="del">
          <ac:chgData name="謝 妍晞" userId="5aaa7bd9-a9e2-44e0-b5dd-d4d045669dd4" providerId="ADAL" clId="{28C76179-BB01-4384-8924-CF6D7BD0DB93}" dt="2023-09-26T03:16:40.667" v="607" actId="478"/>
          <ac:picMkLst>
            <pc:docMk/>
            <pc:sldMk cId="4261224725" sldId="325"/>
            <ac:picMk id="2" creationId="{7A221C72-1C0B-832C-FC6D-1FCA62605D97}"/>
          </ac:picMkLst>
        </pc:picChg>
        <pc:picChg chg="add del mod">
          <ac:chgData name="謝 妍晞" userId="5aaa7bd9-a9e2-44e0-b5dd-d4d045669dd4" providerId="ADAL" clId="{28C76179-BB01-4384-8924-CF6D7BD0DB93}" dt="2023-09-26T03:14:51.733" v="594" actId="478"/>
          <ac:picMkLst>
            <pc:docMk/>
            <pc:sldMk cId="4261224725" sldId="325"/>
            <ac:picMk id="6" creationId="{3679D84F-314F-0819-1EFC-66621FBC4567}"/>
          </ac:picMkLst>
        </pc:picChg>
        <pc:picChg chg="add del mod">
          <ac:chgData name="謝 妍晞" userId="5aaa7bd9-a9e2-44e0-b5dd-d4d045669dd4" providerId="ADAL" clId="{28C76179-BB01-4384-8924-CF6D7BD0DB93}" dt="2023-09-26T03:15:58.483" v="603" actId="478"/>
          <ac:picMkLst>
            <pc:docMk/>
            <pc:sldMk cId="4261224725" sldId="325"/>
            <ac:picMk id="8" creationId="{2F150EA7-5002-6DD6-3600-DA1C2DFBA55F}"/>
          </ac:picMkLst>
        </pc:picChg>
        <pc:picChg chg="add del mod ord">
          <ac:chgData name="謝 妍晞" userId="5aaa7bd9-a9e2-44e0-b5dd-d4d045669dd4" providerId="ADAL" clId="{28C76179-BB01-4384-8924-CF6D7BD0DB93}" dt="2023-09-26T03:20:25.432" v="690" actId="478"/>
          <ac:picMkLst>
            <pc:docMk/>
            <pc:sldMk cId="4261224725" sldId="325"/>
            <ac:picMk id="10" creationId="{290BB714-FA19-1D21-0CD4-CC106797D99C}"/>
          </ac:picMkLst>
        </pc:picChg>
        <pc:picChg chg="add del mod">
          <ac:chgData name="謝 妍晞" userId="5aaa7bd9-a9e2-44e0-b5dd-d4d045669dd4" providerId="ADAL" clId="{28C76179-BB01-4384-8924-CF6D7BD0DB93}" dt="2023-09-26T03:15:40.988" v="598" actId="478"/>
          <ac:picMkLst>
            <pc:docMk/>
            <pc:sldMk cId="4261224725" sldId="325"/>
            <ac:picMk id="13" creationId="{3710DF9F-91E8-7FE2-FD24-AA9DDA832EA0}"/>
          </ac:picMkLst>
        </pc:picChg>
        <pc:picChg chg="add del mod">
          <ac:chgData name="謝 妍晞" userId="5aaa7bd9-a9e2-44e0-b5dd-d4d045669dd4" providerId="ADAL" clId="{28C76179-BB01-4384-8924-CF6D7BD0DB93}" dt="2023-09-26T03:18:15.678" v="676" actId="478"/>
          <ac:picMkLst>
            <pc:docMk/>
            <pc:sldMk cId="4261224725" sldId="325"/>
            <ac:picMk id="15" creationId="{E7053272-5E99-F181-8C3D-DE4D0903D34C}"/>
          </ac:picMkLst>
        </pc:picChg>
        <pc:picChg chg="add del mod">
          <ac:chgData name="謝 妍晞" userId="5aaa7bd9-a9e2-44e0-b5dd-d4d045669dd4" providerId="ADAL" clId="{28C76179-BB01-4384-8924-CF6D7BD0DB93}" dt="2023-09-26T03:15:16.245" v="596" actId="478"/>
          <ac:picMkLst>
            <pc:docMk/>
            <pc:sldMk cId="4261224725" sldId="325"/>
            <ac:picMk id="17" creationId="{D34DDD66-1C57-8BAA-88F9-9F5772D9A29F}"/>
          </ac:picMkLst>
        </pc:picChg>
      </pc:sldChg>
      <pc:sldChg chg="addSp delSp modSp add mod">
        <pc:chgData name="謝 妍晞" userId="5aaa7bd9-a9e2-44e0-b5dd-d4d045669dd4" providerId="ADAL" clId="{28C76179-BB01-4384-8924-CF6D7BD0DB93}" dt="2023-09-26T05:40:19.545" v="752" actId="113"/>
        <pc:sldMkLst>
          <pc:docMk/>
          <pc:sldMk cId="576909021" sldId="326"/>
        </pc:sldMkLst>
        <pc:spChg chg="mod">
          <ac:chgData name="謝 妍晞" userId="5aaa7bd9-a9e2-44e0-b5dd-d4d045669dd4" providerId="ADAL" clId="{28C76179-BB01-4384-8924-CF6D7BD0DB93}" dt="2023-09-26T03:19:21.925" v="683"/>
          <ac:spMkLst>
            <pc:docMk/>
            <pc:sldMk cId="576909021" sldId="326"/>
            <ac:spMk id="4" creationId="{771F4E2D-E9A1-BC65-2F50-392C47949D0E}"/>
          </ac:spMkLst>
        </pc:spChg>
        <pc:spChg chg="mod">
          <ac:chgData name="謝 妍晞" userId="5aaa7bd9-a9e2-44e0-b5dd-d4d045669dd4" providerId="ADAL" clId="{28C76179-BB01-4384-8924-CF6D7BD0DB93}" dt="2023-09-26T05:40:19.545" v="752" actId="113"/>
          <ac:spMkLst>
            <pc:docMk/>
            <pc:sldMk cId="576909021" sldId="326"/>
            <ac:spMk id="5" creationId="{CC1B28AA-2D1C-747C-A178-5D1910B9FB85}"/>
          </ac:spMkLst>
        </pc:spChg>
        <pc:picChg chg="add mod ord">
          <ac:chgData name="謝 妍晞" userId="5aaa7bd9-a9e2-44e0-b5dd-d4d045669dd4" providerId="ADAL" clId="{28C76179-BB01-4384-8924-CF6D7BD0DB93}" dt="2023-09-26T03:20:03.111" v="687" actId="167"/>
          <ac:picMkLst>
            <pc:docMk/>
            <pc:sldMk cId="576909021" sldId="326"/>
            <ac:picMk id="3" creationId="{844F3009-3A95-5A94-404D-E24C1F2AA053}"/>
          </ac:picMkLst>
        </pc:picChg>
        <pc:picChg chg="add del mod">
          <ac:chgData name="謝 妍晞" userId="5aaa7bd9-a9e2-44e0-b5dd-d4d045669dd4" providerId="ADAL" clId="{28C76179-BB01-4384-8924-CF6D7BD0DB93}" dt="2023-09-26T03:20:38.243" v="695"/>
          <ac:picMkLst>
            <pc:docMk/>
            <pc:sldMk cId="576909021" sldId="326"/>
            <ac:picMk id="6" creationId="{6EBC3E48-B8FA-DEC6-84D5-A0CB47F68BFD}"/>
          </ac:picMkLst>
        </pc:picChg>
        <pc:picChg chg="del">
          <ac:chgData name="謝 妍晞" userId="5aaa7bd9-a9e2-44e0-b5dd-d4d045669dd4" providerId="ADAL" clId="{28C76179-BB01-4384-8924-CF6D7BD0DB93}" dt="2023-09-26T03:18:28.278" v="679" actId="478"/>
          <ac:picMkLst>
            <pc:docMk/>
            <pc:sldMk cId="576909021" sldId="326"/>
            <ac:picMk id="10" creationId="{290BB714-FA19-1D21-0CD4-CC106797D99C}"/>
          </ac:picMkLst>
        </pc:picChg>
        <pc:picChg chg="del mod ord">
          <ac:chgData name="謝 妍晞" userId="5aaa7bd9-a9e2-44e0-b5dd-d4d045669dd4" providerId="ADAL" clId="{28C76179-BB01-4384-8924-CF6D7BD0DB93}" dt="2023-09-26T03:20:46.696" v="697" actId="478"/>
          <ac:picMkLst>
            <pc:docMk/>
            <pc:sldMk cId="576909021" sldId="326"/>
            <ac:picMk id="15" creationId="{E7053272-5E99-F181-8C3D-DE4D0903D34C}"/>
          </ac:picMkLst>
        </pc:picChg>
      </pc:sldChg>
      <pc:sldChg chg="addSp delSp modSp add mod">
        <pc:chgData name="謝 妍晞" userId="5aaa7bd9-a9e2-44e0-b5dd-d4d045669dd4" providerId="ADAL" clId="{28C76179-BB01-4384-8924-CF6D7BD0DB93}" dt="2023-09-26T05:42:31.710" v="764" actId="1076"/>
        <pc:sldMkLst>
          <pc:docMk/>
          <pc:sldMk cId="3795437560" sldId="327"/>
        </pc:sldMkLst>
        <pc:spChg chg="add mod">
          <ac:chgData name="謝 妍晞" userId="5aaa7bd9-a9e2-44e0-b5dd-d4d045669dd4" providerId="ADAL" clId="{28C76179-BB01-4384-8924-CF6D7BD0DB93}" dt="2023-09-26T05:40:04.968" v="750" actId="20577"/>
          <ac:spMkLst>
            <pc:docMk/>
            <pc:sldMk cId="3795437560" sldId="327"/>
            <ac:spMk id="2" creationId="{ADACF6B4-BE2E-2093-C3BC-523C45C7E77B}"/>
          </ac:spMkLst>
        </pc:spChg>
        <pc:spChg chg="mod">
          <ac:chgData name="謝 妍晞" userId="5aaa7bd9-a9e2-44e0-b5dd-d4d045669dd4" providerId="ADAL" clId="{28C76179-BB01-4384-8924-CF6D7BD0DB93}" dt="2023-09-26T05:42:31.710" v="764" actId="1076"/>
          <ac:spMkLst>
            <pc:docMk/>
            <pc:sldMk cId="3795437560" sldId="327"/>
            <ac:spMk id="4" creationId="{771F4E2D-E9A1-BC65-2F50-392C47949D0E}"/>
          </ac:spMkLst>
        </pc:spChg>
        <pc:spChg chg="mod">
          <ac:chgData name="謝 妍晞" userId="5aaa7bd9-a9e2-44e0-b5dd-d4d045669dd4" providerId="ADAL" clId="{28C76179-BB01-4384-8924-CF6D7BD0DB93}" dt="2023-09-26T05:40:11.268" v="751" actId="113"/>
          <ac:spMkLst>
            <pc:docMk/>
            <pc:sldMk cId="3795437560" sldId="327"/>
            <ac:spMk id="5" creationId="{CC1B28AA-2D1C-747C-A178-5D1910B9FB85}"/>
          </ac:spMkLst>
        </pc:spChg>
        <pc:picChg chg="del">
          <ac:chgData name="謝 妍晞" userId="5aaa7bd9-a9e2-44e0-b5dd-d4d045669dd4" providerId="ADAL" clId="{28C76179-BB01-4384-8924-CF6D7BD0DB93}" dt="2023-09-26T03:20:53.185" v="699" actId="478"/>
          <ac:picMkLst>
            <pc:docMk/>
            <pc:sldMk cId="3795437560" sldId="327"/>
            <ac:picMk id="3" creationId="{844F3009-3A95-5A94-404D-E24C1F2AA053}"/>
          </ac:picMkLst>
        </pc:picChg>
        <pc:picChg chg="mod ord">
          <ac:chgData name="謝 妍晞" userId="5aaa7bd9-a9e2-44e0-b5dd-d4d045669dd4" providerId="ADAL" clId="{28C76179-BB01-4384-8924-CF6D7BD0DB93}" dt="2023-09-26T05:39:49.501" v="747" actId="1076"/>
          <ac:picMkLst>
            <pc:docMk/>
            <pc:sldMk cId="3795437560" sldId="327"/>
            <ac:picMk id="15" creationId="{E7053272-5E99-F181-8C3D-DE4D0903D34C}"/>
          </ac:picMkLst>
        </pc:picChg>
      </pc:sldChg>
      <pc:sldChg chg="addSp delSp modSp add mod">
        <pc:chgData name="謝 妍晞" userId="5aaa7bd9-a9e2-44e0-b5dd-d4d045669dd4" providerId="ADAL" clId="{28C76179-BB01-4384-8924-CF6D7BD0DB93}" dt="2023-09-26T05:46:53.285" v="795" actId="478"/>
        <pc:sldMkLst>
          <pc:docMk/>
          <pc:sldMk cId="1955415858" sldId="328"/>
        </pc:sldMkLst>
        <pc:spChg chg="del">
          <ac:chgData name="謝 妍晞" userId="5aaa7bd9-a9e2-44e0-b5dd-d4d045669dd4" providerId="ADAL" clId="{28C76179-BB01-4384-8924-CF6D7BD0DB93}" dt="2023-09-26T05:45:44.954" v="789" actId="478"/>
          <ac:spMkLst>
            <pc:docMk/>
            <pc:sldMk cId="1955415858" sldId="328"/>
            <ac:spMk id="2" creationId="{ADACF6B4-BE2E-2093-C3BC-523C45C7E77B}"/>
          </ac:spMkLst>
        </pc:spChg>
        <pc:spChg chg="del">
          <ac:chgData name="謝 妍晞" userId="5aaa7bd9-a9e2-44e0-b5dd-d4d045669dd4" providerId="ADAL" clId="{28C76179-BB01-4384-8924-CF6D7BD0DB93}" dt="2023-09-26T05:44:02.335" v="766" actId="478"/>
          <ac:spMkLst>
            <pc:docMk/>
            <pc:sldMk cId="1955415858" sldId="328"/>
            <ac:spMk id="4" creationId="{771F4E2D-E9A1-BC65-2F50-392C47949D0E}"/>
          </ac:spMkLst>
        </pc:spChg>
        <pc:spChg chg="del">
          <ac:chgData name="謝 妍晞" userId="5aaa7bd9-a9e2-44e0-b5dd-d4d045669dd4" providerId="ADAL" clId="{28C76179-BB01-4384-8924-CF6D7BD0DB93}" dt="2023-09-26T05:45:42.753" v="788" actId="478"/>
          <ac:spMkLst>
            <pc:docMk/>
            <pc:sldMk cId="1955415858" sldId="328"/>
            <ac:spMk id="5" creationId="{CC1B28AA-2D1C-747C-A178-5D1910B9FB85}"/>
          </ac:spMkLst>
        </pc:spChg>
        <pc:spChg chg="add del mod">
          <ac:chgData name="謝 妍晞" userId="5aaa7bd9-a9e2-44e0-b5dd-d4d045669dd4" providerId="ADAL" clId="{28C76179-BB01-4384-8924-CF6D7BD0DB93}" dt="2023-09-26T05:44:07.873" v="768" actId="478"/>
          <ac:spMkLst>
            <pc:docMk/>
            <pc:sldMk cId="1955415858" sldId="328"/>
            <ac:spMk id="6" creationId="{9A7250E8-6577-68FA-0EBF-965CDF9F6D48}"/>
          </ac:spMkLst>
        </pc:spChg>
        <pc:picChg chg="add del mod ord">
          <ac:chgData name="謝 妍晞" userId="5aaa7bd9-a9e2-44e0-b5dd-d4d045669dd4" providerId="ADAL" clId="{28C76179-BB01-4384-8924-CF6D7BD0DB93}" dt="2023-09-26T05:46:53.285" v="795" actId="478"/>
          <ac:picMkLst>
            <pc:docMk/>
            <pc:sldMk cId="1955415858" sldId="328"/>
            <ac:picMk id="8" creationId="{89A37C5D-F617-2111-C6E8-E3472A169125}"/>
          </ac:picMkLst>
        </pc:picChg>
        <pc:picChg chg="add mod">
          <ac:chgData name="謝 妍晞" userId="5aaa7bd9-a9e2-44e0-b5dd-d4d045669dd4" providerId="ADAL" clId="{28C76179-BB01-4384-8924-CF6D7BD0DB93}" dt="2023-09-26T05:45:35.635" v="787" actId="1076"/>
          <ac:picMkLst>
            <pc:docMk/>
            <pc:sldMk cId="1955415858" sldId="328"/>
            <ac:picMk id="10" creationId="{42A934B6-8FC3-B234-E882-2D401AED6DA2}"/>
          </ac:picMkLst>
        </pc:picChg>
        <pc:picChg chg="add mod ord">
          <ac:chgData name="謝 妍晞" userId="5aaa7bd9-a9e2-44e0-b5dd-d4d045669dd4" providerId="ADAL" clId="{28C76179-BB01-4384-8924-CF6D7BD0DB93}" dt="2023-09-26T05:46:52.124" v="794" actId="167"/>
          <ac:picMkLst>
            <pc:docMk/>
            <pc:sldMk cId="1955415858" sldId="328"/>
            <ac:picMk id="13" creationId="{B716DBAA-CC66-C5D6-6D6B-D36BD7F65035}"/>
          </ac:picMkLst>
        </pc:picChg>
        <pc:picChg chg="del">
          <ac:chgData name="謝 妍晞" userId="5aaa7bd9-a9e2-44e0-b5dd-d4d045669dd4" providerId="ADAL" clId="{28C76179-BB01-4384-8924-CF6D7BD0DB93}" dt="2023-09-26T05:44:40.189" v="774" actId="478"/>
          <ac:picMkLst>
            <pc:docMk/>
            <pc:sldMk cId="1955415858" sldId="328"/>
            <ac:picMk id="15" creationId="{E7053272-5E99-F181-8C3D-DE4D0903D34C}"/>
          </ac:picMkLst>
        </pc:picChg>
      </pc:sldChg>
      <pc:sldChg chg="addSp delSp modSp add mod">
        <pc:chgData name="謝 妍晞" userId="5aaa7bd9-a9e2-44e0-b5dd-d4d045669dd4" providerId="ADAL" clId="{28C76179-BB01-4384-8924-CF6D7BD0DB93}" dt="2023-09-26T05:49:22.500" v="819" actId="1036"/>
        <pc:sldMkLst>
          <pc:docMk/>
          <pc:sldMk cId="1614523977" sldId="329"/>
        </pc:sldMkLst>
        <pc:spChg chg="mod">
          <ac:chgData name="謝 妍晞" userId="5aaa7bd9-a9e2-44e0-b5dd-d4d045669dd4" providerId="ADAL" clId="{28C76179-BB01-4384-8924-CF6D7BD0DB93}" dt="2023-09-26T05:49:22.500" v="819" actId="1036"/>
          <ac:spMkLst>
            <pc:docMk/>
            <pc:sldMk cId="1614523977" sldId="329"/>
            <ac:spMk id="2" creationId="{ADACF6B4-BE2E-2093-C3BC-523C45C7E77B}"/>
          </ac:spMkLst>
        </pc:spChg>
        <pc:spChg chg="mod">
          <ac:chgData name="謝 妍晞" userId="5aaa7bd9-a9e2-44e0-b5dd-d4d045669dd4" providerId="ADAL" clId="{28C76179-BB01-4384-8924-CF6D7BD0DB93}" dt="2023-09-26T05:48:07.298" v="817" actId="20577"/>
          <ac:spMkLst>
            <pc:docMk/>
            <pc:sldMk cId="1614523977" sldId="329"/>
            <ac:spMk id="4" creationId="{771F4E2D-E9A1-BC65-2F50-392C47949D0E}"/>
          </ac:spMkLst>
        </pc:spChg>
        <pc:spChg chg="mod">
          <ac:chgData name="謝 妍晞" userId="5aaa7bd9-a9e2-44e0-b5dd-d4d045669dd4" providerId="ADAL" clId="{28C76179-BB01-4384-8924-CF6D7BD0DB93}" dt="2023-09-26T05:47:23.535" v="800" actId="1076"/>
          <ac:spMkLst>
            <pc:docMk/>
            <pc:sldMk cId="1614523977" sldId="329"/>
            <ac:spMk id="5" creationId="{CC1B28AA-2D1C-747C-A178-5D1910B9FB85}"/>
          </ac:spMkLst>
        </pc:spChg>
        <pc:picChg chg="add mod ord">
          <ac:chgData name="謝 妍晞" userId="5aaa7bd9-a9e2-44e0-b5dd-d4d045669dd4" providerId="ADAL" clId="{28C76179-BB01-4384-8924-CF6D7BD0DB93}" dt="2023-09-26T05:47:16.544" v="798" actId="167"/>
          <ac:picMkLst>
            <pc:docMk/>
            <pc:sldMk cId="1614523977" sldId="329"/>
            <ac:picMk id="6" creationId="{21C92AE0-DC63-412F-C53A-0A952904E013}"/>
          </ac:picMkLst>
        </pc:picChg>
        <pc:picChg chg="del">
          <ac:chgData name="謝 妍晞" userId="5aaa7bd9-a9e2-44e0-b5dd-d4d045669dd4" providerId="ADAL" clId="{28C76179-BB01-4384-8924-CF6D7BD0DB93}" dt="2023-09-26T05:47:18.684" v="799" actId="478"/>
          <ac:picMkLst>
            <pc:docMk/>
            <pc:sldMk cId="1614523977" sldId="329"/>
            <ac:picMk id="15" creationId="{E7053272-5E99-F181-8C3D-DE4D0903D34C}"/>
          </ac:picMkLst>
        </pc:picChg>
      </pc:sldChg>
      <pc:sldChg chg="addSp delSp modSp add mod">
        <pc:chgData name="謝 妍晞" userId="5aaa7bd9-a9e2-44e0-b5dd-d4d045669dd4" providerId="ADAL" clId="{28C76179-BB01-4384-8924-CF6D7BD0DB93}" dt="2023-09-26T05:52:39.074" v="855" actId="207"/>
        <pc:sldMkLst>
          <pc:docMk/>
          <pc:sldMk cId="780455195" sldId="330"/>
        </pc:sldMkLst>
        <pc:spChg chg="del mod">
          <ac:chgData name="謝 妍晞" userId="5aaa7bd9-a9e2-44e0-b5dd-d4d045669dd4" providerId="ADAL" clId="{28C76179-BB01-4384-8924-CF6D7BD0DB93}" dt="2023-09-26T05:50:30.800" v="829" actId="478"/>
          <ac:spMkLst>
            <pc:docMk/>
            <pc:sldMk cId="780455195" sldId="330"/>
            <ac:spMk id="2" creationId="{ADACF6B4-BE2E-2093-C3BC-523C45C7E77B}"/>
          </ac:spMkLst>
        </pc:spChg>
        <pc:spChg chg="del">
          <ac:chgData name="謝 妍晞" userId="5aaa7bd9-a9e2-44e0-b5dd-d4d045669dd4" providerId="ADAL" clId="{28C76179-BB01-4384-8924-CF6D7BD0DB93}" dt="2023-09-26T05:50:46.205" v="830" actId="478"/>
          <ac:spMkLst>
            <pc:docMk/>
            <pc:sldMk cId="780455195" sldId="330"/>
            <ac:spMk id="4" creationId="{771F4E2D-E9A1-BC65-2F50-392C47949D0E}"/>
          </ac:spMkLst>
        </pc:spChg>
        <pc:spChg chg="mod">
          <ac:chgData name="謝 妍晞" userId="5aaa7bd9-a9e2-44e0-b5dd-d4d045669dd4" providerId="ADAL" clId="{28C76179-BB01-4384-8924-CF6D7BD0DB93}" dt="2023-09-26T05:51:00.209" v="835" actId="1035"/>
          <ac:spMkLst>
            <pc:docMk/>
            <pc:sldMk cId="780455195" sldId="330"/>
            <ac:spMk id="5" creationId="{CC1B28AA-2D1C-747C-A178-5D1910B9FB85}"/>
          </ac:spMkLst>
        </pc:spChg>
        <pc:spChg chg="add del mod">
          <ac:chgData name="謝 妍晞" userId="5aaa7bd9-a9e2-44e0-b5dd-d4d045669dd4" providerId="ADAL" clId="{28C76179-BB01-4384-8924-CF6D7BD0DB93}" dt="2023-09-26T05:50:55.219" v="834" actId="478"/>
          <ac:spMkLst>
            <pc:docMk/>
            <pc:sldMk cId="780455195" sldId="330"/>
            <ac:spMk id="12" creationId="{F0C1DCB2-5942-F07A-DE2C-71785FE77613}"/>
          </ac:spMkLst>
        </pc:spChg>
        <pc:spChg chg="add mod">
          <ac:chgData name="謝 妍晞" userId="5aaa7bd9-a9e2-44e0-b5dd-d4d045669dd4" providerId="ADAL" clId="{28C76179-BB01-4384-8924-CF6D7BD0DB93}" dt="2023-09-26T05:52:39.074" v="855" actId="207"/>
          <ac:spMkLst>
            <pc:docMk/>
            <pc:sldMk cId="780455195" sldId="330"/>
            <ac:spMk id="13" creationId="{99611F33-309D-0D18-4BA2-A10EDC821C52}"/>
          </ac:spMkLst>
        </pc:spChg>
        <pc:picChg chg="del">
          <ac:chgData name="謝 妍晞" userId="5aaa7bd9-a9e2-44e0-b5dd-d4d045669dd4" providerId="ADAL" clId="{28C76179-BB01-4384-8924-CF6D7BD0DB93}" dt="2023-09-26T05:50:22.684" v="826" actId="478"/>
          <ac:picMkLst>
            <pc:docMk/>
            <pc:sldMk cId="780455195" sldId="330"/>
            <ac:picMk id="6" creationId="{21C92AE0-DC63-412F-C53A-0A952904E013}"/>
          </ac:picMkLst>
        </pc:picChg>
        <pc:picChg chg="add del mod">
          <ac:chgData name="謝 妍晞" userId="5aaa7bd9-a9e2-44e0-b5dd-d4d045669dd4" providerId="ADAL" clId="{28C76179-BB01-4384-8924-CF6D7BD0DB93}" dt="2023-09-26T05:50:09.709" v="822" actId="478"/>
          <ac:picMkLst>
            <pc:docMk/>
            <pc:sldMk cId="780455195" sldId="330"/>
            <ac:picMk id="7" creationId="{9DFB45B6-F481-5234-0F74-521F6C27660C}"/>
          </ac:picMkLst>
        </pc:picChg>
        <pc:picChg chg="add del mod ord">
          <ac:chgData name="謝 妍晞" userId="5aaa7bd9-a9e2-44e0-b5dd-d4d045669dd4" providerId="ADAL" clId="{28C76179-BB01-4384-8924-CF6D7BD0DB93}" dt="2023-09-26T05:50:51.340" v="833" actId="478"/>
          <ac:picMkLst>
            <pc:docMk/>
            <pc:sldMk cId="780455195" sldId="330"/>
            <ac:picMk id="9" creationId="{49A85B32-9917-AB52-945D-A57D643F74B9}"/>
          </ac:picMkLst>
        </pc:picChg>
      </pc:sldChg>
      <pc:sldChg chg="addSp delSp modSp add mod">
        <pc:chgData name="謝 妍晞" userId="5aaa7bd9-a9e2-44e0-b5dd-d4d045669dd4" providerId="ADAL" clId="{28C76179-BB01-4384-8924-CF6D7BD0DB93}" dt="2023-09-26T05:53:25.418" v="867" actId="478"/>
        <pc:sldMkLst>
          <pc:docMk/>
          <pc:sldMk cId="1946602488" sldId="331"/>
        </pc:sldMkLst>
        <pc:spChg chg="del">
          <ac:chgData name="謝 妍晞" userId="5aaa7bd9-a9e2-44e0-b5dd-d4d045669dd4" providerId="ADAL" clId="{28C76179-BB01-4384-8924-CF6D7BD0DB93}" dt="2023-09-26T05:53:14.066" v="864" actId="478"/>
          <ac:spMkLst>
            <pc:docMk/>
            <pc:sldMk cId="1946602488" sldId="331"/>
            <ac:spMk id="5" creationId="{CC1B28AA-2D1C-747C-A178-5D1910B9FB85}"/>
          </ac:spMkLst>
        </pc:spChg>
        <pc:spChg chg="del">
          <ac:chgData name="謝 妍晞" userId="5aaa7bd9-a9e2-44e0-b5dd-d4d045669dd4" providerId="ADAL" clId="{28C76179-BB01-4384-8924-CF6D7BD0DB93}" dt="2023-09-26T05:53:24.090" v="866" actId="478"/>
          <ac:spMkLst>
            <pc:docMk/>
            <pc:sldMk cId="1946602488" sldId="331"/>
            <ac:spMk id="13" creationId="{99611F33-309D-0D18-4BA2-A10EDC821C52}"/>
          </ac:spMkLst>
        </pc:spChg>
        <pc:picChg chg="add mod ord">
          <ac:chgData name="謝 妍晞" userId="5aaa7bd9-a9e2-44e0-b5dd-d4d045669dd4" providerId="ADAL" clId="{28C76179-BB01-4384-8924-CF6D7BD0DB93}" dt="2023-09-26T05:53:09.044" v="862" actId="167"/>
          <ac:picMkLst>
            <pc:docMk/>
            <pc:sldMk cId="1946602488" sldId="331"/>
            <ac:picMk id="3" creationId="{8D6C7263-E7E4-6DBF-AFE3-31FDEE86D57B}"/>
          </ac:picMkLst>
        </pc:picChg>
        <pc:picChg chg="add del mod">
          <ac:chgData name="謝 妍晞" userId="5aaa7bd9-a9e2-44e0-b5dd-d4d045669dd4" providerId="ADAL" clId="{28C76179-BB01-4384-8924-CF6D7BD0DB93}" dt="2023-09-26T05:53:25.418" v="867" actId="478"/>
          <ac:picMkLst>
            <pc:docMk/>
            <pc:sldMk cId="1946602488" sldId="331"/>
            <ac:picMk id="6" creationId="{FC609199-66EF-9795-C6C8-83FCDB53155B}"/>
          </ac:picMkLst>
        </pc:picChg>
        <pc:picChg chg="add del">
          <ac:chgData name="謝 妍晞" userId="5aaa7bd9-a9e2-44e0-b5dd-d4d045669dd4" providerId="ADAL" clId="{28C76179-BB01-4384-8924-CF6D7BD0DB93}" dt="2023-09-26T05:53:10.347" v="863" actId="478"/>
          <ac:picMkLst>
            <pc:docMk/>
            <pc:sldMk cId="1946602488" sldId="331"/>
            <ac:picMk id="9" creationId="{49A85B32-9917-AB52-945D-A57D643F74B9}"/>
          </ac:picMkLst>
        </pc:picChg>
      </pc:sldChg>
      <pc:sldChg chg="addSp delSp modSp add mod">
        <pc:chgData name="謝 妍晞" userId="5aaa7bd9-a9e2-44e0-b5dd-d4d045669dd4" providerId="ADAL" clId="{28C76179-BB01-4384-8924-CF6D7BD0DB93}" dt="2023-09-26T05:56:54.622" v="944" actId="14100"/>
        <pc:sldMkLst>
          <pc:docMk/>
          <pc:sldMk cId="2042262063" sldId="332"/>
        </pc:sldMkLst>
        <pc:spChg chg="add mod">
          <ac:chgData name="謝 妍晞" userId="5aaa7bd9-a9e2-44e0-b5dd-d4d045669dd4" providerId="ADAL" clId="{28C76179-BB01-4384-8924-CF6D7BD0DB93}" dt="2023-09-26T05:54:17.506" v="873" actId="1076"/>
          <ac:spMkLst>
            <pc:docMk/>
            <pc:sldMk cId="2042262063" sldId="332"/>
            <ac:spMk id="2" creationId="{EED44C66-D9DD-6CF9-0A4C-C321D8F44E70}"/>
          </ac:spMkLst>
        </pc:spChg>
        <pc:spChg chg="add mod">
          <ac:chgData name="謝 妍晞" userId="5aaa7bd9-a9e2-44e0-b5dd-d4d045669dd4" providerId="ADAL" clId="{28C76179-BB01-4384-8924-CF6D7BD0DB93}" dt="2023-09-26T05:56:54.622" v="944" actId="14100"/>
          <ac:spMkLst>
            <pc:docMk/>
            <pc:sldMk cId="2042262063" sldId="332"/>
            <ac:spMk id="4" creationId="{35286CA5-406F-293E-1D3F-9B71037E7F86}"/>
          </ac:spMkLst>
        </pc:spChg>
        <pc:spChg chg="mod">
          <ac:chgData name="謝 妍晞" userId="5aaa7bd9-a9e2-44e0-b5dd-d4d045669dd4" providerId="ADAL" clId="{28C76179-BB01-4384-8924-CF6D7BD0DB93}" dt="2023-09-26T05:56:40.575" v="940" actId="14100"/>
          <ac:spMkLst>
            <pc:docMk/>
            <pc:sldMk cId="2042262063" sldId="332"/>
            <ac:spMk id="13" creationId="{99611F33-309D-0D18-4BA2-A10EDC821C52}"/>
          </ac:spMkLst>
        </pc:spChg>
        <pc:picChg chg="del">
          <ac:chgData name="謝 妍晞" userId="5aaa7bd9-a9e2-44e0-b5dd-d4d045669dd4" providerId="ADAL" clId="{28C76179-BB01-4384-8924-CF6D7BD0DB93}" dt="2023-09-26T05:54:04.965" v="871" actId="478"/>
          <ac:picMkLst>
            <pc:docMk/>
            <pc:sldMk cId="2042262063" sldId="332"/>
            <ac:picMk id="3" creationId="{8D6C7263-E7E4-6DBF-AFE3-31FDEE86D57B}"/>
          </ac:picMkLst>
        </pc:picChg>
        <pc:picChg chg="mod ord">
          <ac:chgData name="謝 妍晞" userId="5aaa7bd9-a9e2-44e0-b5dd-d4d045669dd4" providerId="ADAL" clId="{28C76179-BB01-4384-8924-CF6D7BD0DB93}" dt="2023-09-26T05:54:03.866" v="870" actId="167"/>
          <ac:picMkLst>
            <pc:docMk/>
            <pc:sldMk cId="2042262063" sldId="332"/>
            <ac:picMk id="6" creationId="{FC609199-66EF-9795-C6C8-83FCDB53155B}"/>
          </ac:picMkLst>
        </pc:picChg>
      </pc:sldChg>
      <pc:sldChg chg="addSp delSp modSp add mod">
        <pc:chgData name="謝 妍晞" userId="5aaa7bd9-a9e2-44e0-b5dd-d4d045669dd4" providerId="ADAL" clId="{28C76179-BB01-4384-8924-CF6D7BD0DB93}" dt="2023-10-04T02:14:05.074" v="1032" actId="20577"/>
        <pc:sldMkLst>
          <pc:docMk/>
          <pc:sldMk cId="3931350317" sldId="333"/>
        </pc:sldMkLst>
        <pc:spChg chg="del mod">
          <ac:chgData name="謝 妍晞" userId="5aaa7bd9-a9e2-44e0-b5dd-d4d045669dd4" providerId="ADAL" clId="{28C76179-BB01-4384-8924-CF6D7BD0DB93}" dt="2023-10-04T02:10:25.262" v="965" actId="478"/>
          <ac:spMkLst>
            <pc:docMk/>
            <pc:sldMk cId="3931350317" sldId="333"/>
            <ac:spMk id="2" creationId="{EED44C66-D9DD-6CF9-0A4C-C321D8F44E70}"/>
          </ac:spMkLst>
        </pc:spChg>
        <pc:spChg chg="mod">
          <ac:chgData name="謝 妍晞" userId="5aaa7bd9-a9e2-44e0-b5dd-d4d045669dd4" providerId="ADAL" clId="{28C76179-BB01-4384-8924-CF6D7BD0DB93}" dt="2023-10-04T02:12:23.889" v="1023" actId="207"/>
          <ac:spMkLst>
            <pc:docMk/>
            <pc:sldMk cId="3931350317" sldId="333"/>
            <ac:spMk id="4" creationId="{35286CA5-406F-293E-1D3F-9B71037E7F86}"/>
          </ac:spMkLst>
        </pc:spChg>
        <pc:spChg chg="mod">
          <ac:chgData name="謝 妍晞" userId="5aaa7bd9-a9e2-44e0-b5dd-d4d045669dd4" providerId="ADAL" clId="{28C76179-BB01-4384-8924-CF6D7BD0DB93}" dt="2023-10-04T02:06:57.615" v="959" actId="27636"/>
          <ac:spMkLst>
            <pc:docMk/>
            <pc:sldMk cId="3931350317" sldId="333"/>
            <ac:spMk id="11" creationId="{8B86CBE2-341E-4A53-9137-2821AF7DA10A}"/>
          </ac:spMkLst>
        </pc:spChg>
        <pc:spChg chg="add del mod">
          <ac:chgData name="謝 妍晞" userId="5aaa7bd9-a9e2-44e0-b5dd-d4d045669dd4" providerId="ADAL" clId="{28C76179-BB01-4384-8924-CF6D7BD0DB93}" dt="2023-10-04T02:14:05.074" v="1032" actId="20577"/>
          <ac:spMkLst>
            <pc:docMk/>
            <pc:sldMk cId="3931350317" sldId="333"/>
            <ac:spMk id="13" creationId="{99611F33-309D-0D18-4BA2-A10EDC821C52}"/>
          </ac:spMkLst>
        </pc:spChg>
        <pc:picChg chg="add mod ord">
          <ac:chgData name="謝 妍晞" userId="5aaa7bd9-a9e2-44e0-b5dd-d4d045669dd4" providerId="ADAL" clId="{28C76179-BB01-4384-8924-CF6D7BD0DB93}" dt="2023-10-04T02:10:18.430" v="963" actId="167"/>
          <ac:picMkLst>
            <pc:docMk/>
            <pc:sldMk cId="3931350317" sldId="333"/>
            <ac:picMk id="5" creationId="{1593F92F-E41F-A908-6123-69C9C7F31446}"/>
          </ac:picMkLst>
        </pc:picChg>
        <pc:picChg chg="add del">
          <ac:chgData name="謝 妍晞" userId="5aaa7bd9-a9e2-44e0-b5dd-d4d045669dd4" providerId="ADAL" clId="{28C76179-BB01-4384-8924-CF6D7BD0DB93}" dt="2023-10-04T02:05:05.768" v="955" actId="478"/>
          <ac:picMkLst>
            <pc:docMk/>
            <pc:sldMk cId="3931350317" sldId="333"/>
            <ac:picMk id="6" creationId="{FC609199-66EF-9795-C6C8-83FCDB53155B}"/>
          </ac:picMkLst>
        </pc:picChg>
      </pc:sldChg>
      <pc:sldChg chg="addSp delSp modSp add mod">
        <pc:chgData name="謝 妍晞" userId="5aaa7bd9-a9e2-44e0-b5dd-d4d045669dd4" providerId="ADAL" clId="{28C76179-BB01-4384-8924-CF6D7BD0DB93}" dt="2023-10-04T02:16:03.397" v="1091"/>
        <pc:sldMkLst>
          <pc:docMk/>
          <pc:sldMk cId="3310834063" sldId="334"/>
        </pc:sldMkLst>
        <pc:spChg chg="del">
          <ac:chgData name="謝 妍晞" userId="5aaa7bd9-a9e2-44e0-b5dd-d4d045669dd4" providerId="ADAL" clId="{28C76179-BB01-4384-8924-CF6D7BD0DB93}" dt="2023-10-04T02:15:10.488" v="1071" actId="478"/>
          <ac:spMkLst>
            <pc:docMk/>
            <pc:sldMk cId="3310834063" sldId="334"/>
            <ac:spMk id="4" creationId="{35286CA5-406F-293E-1D3F-9B71037E7F86}"/>
          </ac:spMkLst>
        </pc:spChg>
        <pc:spChg chg="mod">
          <ac:chgData name="謝 妍晞" userId="5aaa7bd9-a9e2-44e0-b5dd-d4d045669dd4" providerId="ADAL" clId="{28C76179-BB01-4384-8924-CF6D7BD0DB93}" dt="2023-10-04T02:16:03.397" v="1091"/>
          <ac:spMkLst>
            <pc:docMk/>
            <pc:sldMk cId="3310834063" sldId="334"/>
            <ac:spMk id="11" creationId="{8B86CBE2-341E-4A53-9137-2821AF7DA10A}"/>
          </ac:spMkLst>
        </pc:spChg>
        <pc:spChg chg="mod">
          <ac:chgData name="謝 妍晞" userId="5aaa7bd9-a9e2-44e0-b5dd-d4d045669dd4" providerId="ADAL" clId="{28C76179-BB01-4384-8924-CF6D7BD0DB93}" dt="2023-10-04T02:14:51.226" v="1069" actId="20577"/>
          <ac:spMkLst>
            <pc:docMk/>
            <pc:sldMk cId="3310834063" sldId="334"/>
            <ac:spMk id="13" creationId="{99611F33-309D-0D18-4BA2-A10EDC821C52}"/>
          </ac:spMkLst>
        </pc:spChg>
        <pc:picChg chg="add mod ord">
          <ac:chgData name="謝 妍晞" userId="5aaa7bd9-a9e2-44e0-b5dd-d4d045669dd4" providerId="ADAL" clId="{28C76179-BB01-4384-8924-CF6D7BD0DB93}" dt="2023-10-04T02:12:56.816" v="1027" actId="167"/>
          <ac:picMkLst>
            <pc:docMk/>
            <pc:sldMk cId="3310834063" sldId="334"/>
            <ac:picMk id="3" creationId="{D4852C51-21B8-2339-1E10-E22571174B8B}"/>
          </ac:picMkLst>
        </pc:picChg>
        <pc:picChg chg="del">
          <ac:chgData name="謝 妍晞" userId="5aaa7bd9-a9e2-44e0-b5dd-d4d045669dd4" providerId="ADAL" clId="{28C76179-BB01-4384-8924-CF6D7BD0DB93}" dt="2023-10-04T02:12:58.072" v="1028" actId="478"/>
          <ac:picMkLst>
            <pc:docMk/>
            <pc:sldMk cId="3310834063" sldId="334"/>
            <ac:picMk id="5" creationId="{1593F92F-E41F-A908-6123-69C9C7F31446}"/>
          </ac:picMkLst>
        </pc:picChg>
      </pc:sldChg>
      <pc:sldChg chg="addSp delSp modSp add mod">
        <pc:chgData name="謝 妍晞" userId="5aaa7bd9-a9e2-44e0-b5dd-d4d045669dd4" providerId="ADAL" clId="{28C76179-BB01-4384-8924-CF6D7BD0DB93}" dt="2023-10-04T02:31:59.655" v="1267"/>
        <pc:sldMkLst>
          <pc:docMk/>
          <pc:sldMk cId="2962103859" sldId="335"/>
        </pc:sldMkLst>
        <pc:spChg chg="del">
          <ac:chgData name="謝 妍晞" userId="5aaa7bd9-a9e2-44e0-b5dd-d4d045669dd4" providerId="ADAL" clId="{28C76179-BB01-4384-8924-CF6D7BD0DB93}" dt="2023-10-04T02:16:31.048" v="1095" actId="478"/>
          <ac:spMkLst>
            <pc:docMk/>
            <pc:sldMk cId="2962103859" sldId="335"/>
            <ac:spMk id="4" creationId="{35286CA5-406F-293E-1D3F-9B71037E7F86}"/>
          </ac:spMkLst>
        </pc:spChg>
        <pc:spChg chg="add del mod">
          <ac:chgData name="謝 妍晞" userId="5aaa7bd9-a9e2-44e0-b5dd-d4d045669dd4" providerId="ADAL" clId="{28C76179-BB01-4384-8924-CF6D7BD0DB93}" dt="2023-10-04T02:31:59.211" v="1266" actId="478"/>
          <ac:spMkLst>
            <pc:docMk/>
            <pc:sldMk cId="2962103859" sldId="335"/>
            <ac:spMk id="7" creationId="{503388E5-9AB9-8C7E-56BF-6844DC07CE76}"/>
          </ac:spMkLst>
        </pc:spChg>
        <pc:spChg chg="add mod">
          <ac:chgData name="謝 妍晞" userId="5aaa7bd9-a9e2-44e0-b5dd-d4d045669dd4" providerId="ADAL" clId="{28C76179-BB01-4384-8924-CF6D7BD0DB93}" dt="2023-10-04T02:31:59.655" v="1267"/>
          <ac:spMkLst>
            <pc:docMk/>
            <pc:sldMk cId="2962103859" sldId="335"/>
            <ac:spMk id="8" creationId="{DD22CB69-1060-1CD1-ADBB-19E99EE979FF}"/>
          </ac:spMkLst>
        </pc:spChg>
        <pc:spChg chg="del mod">
          <ac:chgData name="謝 妍晞" userId="5aaa7bd9-a9e2-44e0-b5dd-d4d045669dd4" providerId="ADAL" clId="{28C76179-BB01-4384-8924-CF6D7BD0DB93}" dt="2023-10-04T02:31:57.215" v="1265" actId="478"/>
          <ac:spMkLst>
            <pc:docMk/>
            <pc:sldMk cId="2962103859" sldId="335"/>
            <ac:spMk id="11" creationId="{8B86CBE2-341E-4A53-9137-2821AF7DA10A}"/>
          </ac:spMkLst>
        </pc:spChg>
        <pc:spChg chg="mod">
          <ac:chgData name="謝 妍晞" userId="5aaa7bd9-a9e2-44e0-b5dd-d4d045669dd4" providerId="ADAL" clId="{28C76179-BB01-4384-8924-CF6D7BD0DB93}" dt="2023-10-04T02:18:25.123" v="1124" actId="1076"/>
          <ac:spMkLst>
            <pc:docMk/>
            <pc:sldMk cId="2962103859" sldId="335"/>
            <ac:spMk id="13" creationId="{99611F33-309D-0D18-4BA2-A10EDC821C52}"/>
          </ac:spMkLst>
        </pc:spChg>
        <pc:picChg chg="del">
          <ac:chgData name="謝 妍晞" userId="5aaa7bd9-a9e2-44e0-b5dd-d4d045669dd4" providerId="ADAL" clId="{28C76179-BB01-4384-8924-CF6D7BD0DB93}" dt="2023-10-04T02:16:23.301" v="1094" actId="478"/>
          <ac:picMkLst>
            <pc:docMk/>
            <pc:sldMk cId="2962103859" sldId="335"/>
            <ac:picMk id="3" creationId="{D4852C51-21B8-2339-1E10-E22571174B8B}"/>
          </ac:picMkLst>
        </pc:picChg>
        <pc:picChg chg="add mod">
          <ac:chgData name="謝 妍晞" userId="5aaa7bd9-a9e2-44e0-b5dd-d4d045669dd4" providerId="ADAL" clId="{28C76179-BB01-4384-8924-CF6D7BD0DB93}" dt="2023-10-04T02:18:12.604" v="1123" actId="1076"/>
          <ac:picMkLst>
            <pc:docMk/>
            <pc:sldMk cId="2962103859" sldId="335"/>
            <ac:picMk id="5" creationId="{014DE07B-128E-34F7-B8D4-F759D800E53E}"/>
          </ac:picMkLst>
        </pc:picChg>
      </pc:sldChg>
      <pc:sldChg chg="addSp delSp modSp add mod">
        <pc:chgData name="謝 妍晞" userId="5aaa7bd9-a9e2-44e0-b5dd-d4d045669dd4" providerId="ADAL" clId="{28C76179-BB01-4384-8924-CF6D7BD0DB93}" dt="2023-10-04T02:31:14.301" v="1264" actId="14100"/>
        <pc:sldMkLst>
          <pc:docMk/>
          <pc:sldMk cId="291104244" sldId="336"/>
        </pc:sldMkLst>
        <pc:spChg chg="add mod">
          <ac:chgData name="謝 妍晞" userId="5aaa7bd9-a9e2-44e0-b5dd-d4d045669dd4" providerId="ADAL" clId="{28C76179-BB01-4384-8924-CF6D7BD0DB93}" dt="2023-10-04T02:31:14.301" v="1264" actId="14100"/>
          <ac:spMkLst>
            <pc:docMk/>
            <pc:sldMk cId="291104244" sldId="336"/>
            <ac:spMk id="7" creationId="{24A67CA4-EE7C-C184-7CCB-0C7FE8AAD202}"/>
          </ac:spMkLst>
        </pc:spChg>
        <pc:spChg chg="mod">
          <ac:chgData name="謝 妍晞" userId="5aaa7bd9-a9e2-44e0-b5dd-d4d045669dd4" providerId="ADAL" clId="{28C76179-BB01-4384-8924-CF6D7BD0DB93}" dt="2023-10-04T02:31:09.851" v="1263"/>
          <ac:spMkLst>
            <pc:docMk/>
            <pc:sldMk cId="291104244" sldId="336"/>
            <ac:spMk id="11" creationId="{8B86CBE2-341E-4A53-9137-2821AF7DA10A}"/>
          </ac:spMkLst>
        </pc:spChg>
        <pc:spChg chg="del mod">
          <ac:chgData name="謝 妍晞" userId="5aaa7bd9-a9e2-44e0-b5dd-d4d045669dd4" providerId="ADAL" clId="{28C76179-BB01-4384-8924-CF6D7BD0DB93}" dt="2023-10-04T02:28:13.313" v="1261" actId="478"/>
          <ac:spMkLst>
            <pc:docMk/>
            <pc:sldMk cId="291104244" sldId="336"/>
            <ac:spMk id="13" creationId="{99611F33-309D-0D18-4BA2-A10EDC821C52}"/>
          </ac:spMkLst>
        </pc:spChg>
        <pc:picChg chg="add del mod ord">
          <ac:chgData name="謝 妍晞" userId="5aaa7bd9-a9e2-44e0-b5dd-d4d045669dd4" providerId="ADAL" clId="{28C76179-BB01-4384-8924-CF6D7BD0DB93}" dt="2023-10-04T02:21:32.265" v="1183" actId="478"/>
          <ac:picMkLst>
            <pc:docMk/>
            <pc:sldMk cId="291104244" sldId="336"/>
            <ac:picMk id="3" creationId="{B29688BE-58B5-55A1-4C7D-6D265BAC5ADE}"/>
          </ac:picMkLst>
        </pc:picChg>
        <pc:picChg chg="del">
          <ac:chgData name="謝 妍晞" userId="5aaa7bd9-a9e2-44e0-b5dd-d4d045669dd4" providerId="ADAL" clId="{28C76179-BB01-4384-8924-CF6D7BD0DB93}" dt="2023-10-04T02:18:45.333" v="1130" actId="478"/>
          <ac:picMkLst>
            <pc:docMk/>
            <pc:sldMk cId="291104244" sldId="336"/>
            <ac:picMk id="5" creationId="{014DE07B-128E-34F7-B8D4-F759D800E53E}"/>
          </ac:picMkLst>
        </pc:picChg>
        <pc:picChg chg="add mod ord">
          <ac:chgData name="謝 妍晞" userId="5aaa7bd9-a9e2-44e0-b5dd-d4d045669dd4" providerId="ADAL" clId="{28C76179-BB01-4384-8924-CF6D7BD0DB93}" dt="2023-10-04T02:28:10.775" v="1260" actId="167"/>
          <ac:picMkLst>
            <pc:docMk/>
            <pc:sldMk cId="291104244" sldId="336"/>
            <ac:picMk id="6" creationId="{63C8AF2E-A136-6388-8AFB-85D250096B51}"/>
          </ac:picMkLst>
        </pc:picChg>
      </pc:sldChg>
      <pc:sldChg chg="addSp delSp modSp add mod">
        <pc:chgData name="謝 妍晞" userId="5aaa7bd9-a9e2-44e0-b5dd-d4d045669dd4" providerId="ADAL" clId="{28C76179-BB01-4384-8924-CF6D7BD0DB93}" dt="2023-10-04T02:31:04.938" v="1262"/>
        <pc:sldMkLst>
          <pc:docMk/>
          <pc:sldMk cId="2842150535" sldId="337"/>
        </pc:sldMkLst>
        <pc:spChg chg="del">
          <ac:chgData name="謝 妍晞" userId="5aaa7bd9-a9e2-44e0-b5dd-d4d045669dd4" providerId="ADAL" clId="{28C76179-BB01-4384-8924-CF6D7BD0DB93}" dt="2023-10-04T02:27:27.851" v="1252" actId="478"/>
          <ac:spMkLst>
            <pc:docMk/>
            <pc:sldMk cId="2842150535" sldId="337"/>
            <ac:spMk id="7" creationId="{24A67CA4-EE7C-C184-7CCB-0C7FE8AAD202}"/>
          </ac:spMkLst>
        </pc:spChg>
        <pc:spChg chg="mod">
          <ac:chgData name="謝 妍晞" userId="5aaa7bd9-a9e2-44e0-b5dd-d4d045669dd4" providerId="ADAL" clId="{28C76179-BB01-4384-8924-CF6D7BD0DB93}" dt="2023-10-04T02:31:04.938" v="1262"/>
          <ac:spMkLst>
            <pc:docMk/>
            <pc:sldMk cId="2842150535" sldId="337"/>
            <ac:spMk id="11" creationId="{8B86CBE2-341E-4A53-9137-2821AF7DA10A}"/>
          </ac:spMkLst>
        </pc:spChg>
        <pc:spChg chg="del">
          <ac:chgData name="謝 妍晞" userId="5aaa7bd9-a9e2-44e0-b5dd-d4d045669dd4" providerId="ADAL" clId="{28C76179-BB01-4384-8924-CF6D7BD0DB93}" dt="2023-10-04T02:28:03.845" v="1259" actId="478"/>
          <ac:spMkLst>
            <pc:docMk/>
            <pc:sldMk cId="2842150535" sldId="337"/>
            <ac:spMk id="13" creationId="{99611F33-309D-0D18-4BA2-A10EDC821C52}"/>
          </ac:spMkLst>
        </pc:spChg>
        <pc:picChg chg="add mod ord">
          <ac:chgData name="謝 妍晞" userId="5aaa7bd9-a9e2-44e0-b5dd-d4d045669dd4" providerId="ADAL" clId="{28C76179-BB01-4384-8924-CF6D7BD0DB93}" dt="2023-10-04T02:27:22.070" v="1250" actId="167"/>
          <ac:picMkLst>
            <pc:docMk/>
            <pc:sldMk cId="2842150535" sldId="337"/>
            <ac:picMk id="3" creationId="{FFE850EF-3ECA-17AF-5AD9-11518C88616E}"/>
          </ac:picMkLst>
        </pc:picChg>
        <pc:picChg chg="del">
          <ac:chgData name="謝 妍晞" userId="5aaa7bd9-a9e2-44e0-b5dd-d4d045669dd4" providerId="ADAL" clId="{28C76179-BB01-4384-8924-CF6D7BD0DB93}" dt="2023-10-04T02:27:23.467" v="1251" actId="478"/>
          <ac:picMkLst>
            <pc:docMk/>
            <pc:sldMk cId="2842150535" sldId="337"/>
            <ac:picMk id="6" creationId="{63C8AF2E-A136-6388-8AFB-85D250096B51}"/>
          </ac:picMkLst>
        </pc:picChg>
      </pc:sldChg>
      <pc:sldChg chg="addSp delSp modSp add mod">
        <pc:chgData name="謝 妍晞" userId="5aaa7bd9-a9e2-44e0-b5dd-d4d045669dd4" providerId="ADAL" clId="{28C76179-BB01-4384-8924-CF6D7BD0DB93}" dt="2023-10-04T02:36:57.615" v="1390" actId="14100"/>
        <pc:sldMkLst>
          <pc:docMk/>
          <pc:sldMk cId="4093259764" sldId="338"/>
        </pc:sldMkLst>
        <pc:spChg chg="mod">
          <ac:chgData name="謝 妍晞" userId="5aaa7bd9-a9e2-44e0-b5dd-d4d045669dd4" providerId="ADAL" clId="{28C76179-BB01-4384-8924-CF6D7BD0DB93}" dt="2023-10-04T02:36:57.615" v="1390" actId="14100"/>
          <ac:spMkLst>
            <pc:docMk/>
            <pc:sldMk cId="4093259764" sldId="338"/>
            <ac:spMk id="7" creationId="{24A67CA4-EE7C-C184-7CCB-0C7FE8AAD202}"/>
          </ac:spMkLst>
        </pc:spChg>
        <pc:spChg chg="mod">
          <ac:chgData name="謝 妍晞" userId="5aaa7bd9-a9e2-44e0-b5dd-d4d045669dd4" providerId="ADAL" clId="{28C76179-BB01-4384-8924-CF6D7BD0DB93}" dt="2023-10-04T02:36:03.844" v="1365" actId="14100"/>
          <ac:spMkLst>
            <pc:docMk/>
            <pc:sldMk cId="4093259764" sldId="338"/>
            <ac:spMk id="11" creationId="{8B86CBE2-341E-4A53-9137-2821AF7DA10A}"/>
          </ac:spMkLst>
        </pc:spChg>
        <pc:spChg chg="del">
          <ac:chgData name="謝 妍晞" userId="5aaa7bd9-a9e2-44e0-b5dd-d4d045669dd4" providerId="ADAL" clId="{28C76179-BB01-4384-8924-CF6D7BD0DB93}" dt="2023-10-04T02:27:55.924" v="1258" actId="478"/>
          <ac:spMkLst>
            <pc:docMk/>
            <pc:sldMk cId="4093259764" sldId="338"/>
            <ac:spMk id="13" creationId="{99611F33-309D-0D18-4BA2-A10EDC821C52}"/>
          </ac:spMkLst>
        </pc:spChg>
        <pc:picChg chg="add mod ord">
          <ac:chgData name="謝 妍晞" userId="5aaa7bd9-a9e2-44e0-b5dd-d4d045669dd4" providerId="ADAL" clId="{28C76179-BB01-4384-8924-CF6D7BD0DB93}" dt="2023-10-04T02:27:47.550" v="1256" actId="167"/>
          <ac:picMkLst>
            <pc:docMk/>
            <pc:sldMk cId="4093259764" sldId="338"/>
            <ac:picMk id="3" creationId="{5BE7C619-A904-FD57-BD50-B606C27ED25C}"/>
          </ac:picMkLst>
        </pc:picChg>
        <pc:picChg chg="del">
          <ac:chgData name="謝 妍晞" userId="5aaa7bd9-a9e2-44e0-b5dd-d4d045669dd4" providerId="ADAL" clId="{28C76179-BB01-4384-8924-CF6D7BD0DB93}" dt="2023-10-04T02:27:48.569" v="1257" actId="478"/>
          <ac:picMkLst>
            <pc:docMk/>
            <pc:sldMk cId="4093259764" sldId="338"/>
            <ac:picMk id="6" creationId="{63C8AF2E-A136-6388-8AFB-85D250096B51}"/>
          </ac:picMkLst>
        </pc:picChg>
      </pc:sldChg>
      <pc:sldChg chg="addSp delSp modSp add mod">
        <pc:chgData name="謝 妍晞" userId="5aaa7bd9-a9e2-44e0-b5dd-d4d045669dd4" providerId="ADAL" clId="{28C76179-BB01-4384-8924-CF6D7BD0DB93}" dt="2023-10-04T02:34:34.956" v="1330"/>
        <pc:sldMkLst>
          <pc:docMk/>
          <pc:sldMk cId="3950149364" sldId="339"/>
        </pc:sldMkLst>
        <pc:spChg chg="mod">
          <ac:chgData name="謝 妍晞" userId="5aaa7bd9-a9e2-44e0-b5dd-d4d045669dd4" providerId="ADAL" clId="{28C76179-BB01-4384-8924-CF6D7BD0DB93}" dt="2023-10-04T02:34:34.956" v="1330"/>
          <ac:spMkLst>
            <pc:docMk/>
            <pc:sldMk cId="3950149364" sldId="339"/>
            <ac:spMk id="8" creationId="{DD22CB69-1060-1CD1-ADBB-19E99EE979FF}"/>
          </ac:spMkLst>
        </pc:spChg>
        <pc:spChg chg="mod">
          <ac:chgData name="謝 妍晞" userId="5aaa7bd9-a9e2-44e0-b5dd-d4d045669dd4" providerId="ADAL" clId="{28C76179-BB01-4384-8924-CF6D7BD0DB93}" dt="2023-10-04T02:34:16.099" v="1329" actId="20577"/>
          <ac:spMkLst>
            <pc:docMk/>
            <pc:sldMk cId="3950149364" sldId="339"/>
            <ac:spMk id="13" creationId="{99611F33-309D-0D18-4BA2-A10EDC821C52}"/>
          </ac:spMkLst>
        </pc:spChg>
        <pc:picChg chg="add mod ord">
          <ac:chgData name="謝 妍晞" userId="5aaa7bd9-a9e2-44e0-b5dd-d4d045669dd4" providerId="ADAL" clId="{28C76179-BB01-4384-8924-CF6D7BD0DB93}" dt="2023-10-04T02:33:34.092" v="1272" actId="167"/>
          <ac:picMkLst>
            <pc:docMk/>
            <pc:sldMk cId="3950149364" sldId="339"/>
            <ac:picMk id="3" creationId="{300EB740-907F-431B-340B-C910FEB96BCA}"/>
          </ac:picMkLst>
        </pc:picChg>
        <pc:picChg chg="del">
          <ac:chgData name="謝 妍晞" userId="5aaa7bd9-a9e2-44e0-b5dd-d4d045669dd4" providerId="ADAL" clId="{28C76179-BB01-4384-8924-CF6D7BD0DB93}" dt="2023-10-04T02:33:35.229" v="1273" actId="478"/>
          <ac:picMkLst>
            <pc:docMk/>
            <pc:sldMk cId="3950149364" sldId="339"/>
            <ac:picMk id="5" creationId="{014DE07B-128E-34F7-B8D4-F759D800E53E}"/>
          </ac:picMkLst>
        </pc:picChg>
      </pc:sldChg>
      <pc:sldChg chg="add del">
        <pc:chgData name="謝 妍晞" userId="5aaa7bd9-a9e2-44e0-b5dd-d4d045669dd4" providerId="ADAL" clId="{28C76179-BB01-4384-8924-CF6D7BD0DB93}" dt="2023-10-04T02:36:09.740" v="1367" actId="47"/>
        <pc:sldMkLst>
          <pc:docMk/>
          <pc:sldMk cId="43170767" sldId="340"/>
        </pc:sldMkLst>
      </pc:sldChg>
      <pc:sldChg chg="addSp delSp modSp add mod">
        <pc:chgData name="謝 妍晞" userId="5aaa7bd9-a9e2-44e0-b5dd-d4d045669dd4" providerId="ADAL" clId="{28C76179-BB01-4384-8924-CF6D7BD0DB93}" dt="2023-10-04T02:39:19.055" v="1488" actId="20577"/>
        <pc:sldMkLst>
          <pc:docMk/>
          <pc:sldMk cId="3609550105" sldId="340"/>
        </pc:sldMkLst>
        <pc:spChg chg="add mod">
          <ac:chgData name="謝 妍晞" userId="5aaa7bd9-a9e2-44e0-b5dd-d4d045669dd4" providerId="ADAL" clId="{28C76179-BB01-4384-8924-CF6D7BD0DB93}" dt="2023-10-04T02:39:19.055" v="1488" actId="20577"/>
          <ac:spMkLst>
            <pc:docMk/>
            <pc:sldMk cId="3609550105" sldId="340"/>
            <ac:spMk id="5" creationId="{046DD2C0-31C2-BD70-ADBC-9B8BC979E1AD}"/>
          </ac:spMkLst>
        </pc:spChg>
        <pc:spChg chg="del mod">
          <ac:chgData name="謝 妍晞" userId="5aaa7bd9-a9e2-44e0-b5dd-d4d045669dd4" providerId="ADAL" clId="{28C76179-BB01-4384-8924-CF6D7BD0DB93}" dt="2023-10-04T02:38:36.620" v="1450" actId="478"/>
          <ac:spMkLst>
            <pc:docMk/>
            <pc:sldMk cId="3609550105" sldId="340"/>
            <ac:spMk id="7" creationId="{24A67CA4-EE7C-C184-7CCB-0C7FE8AAD202}"/>
          </ac:spMkLst>
        </pc:spChg>
        <pc:spChg chg="mod">
          <ac:chgData name="謝 妍晞" userId="5aaa7bd9-a9e2-44e0-b5dd-d4d045669dd4" providerId="ADAL" clId="{28C76179-BB01-4384-8924-CF6D7BD0DB93}" dt="2023-10-04T02:38:23.345" v="1398" actId="14100"/>
          <ac:spMkLst>
            <pc:docMk/>
            <pc:sldMk cId="3609550105" sldId="340"/>
            <ac:spMk id="11" creationId="{8B86CBE2-341E-4A53-9137-2821AF7DA10A}"/>
          </ac:spMkLst>
        </pc:spChg>
        <pc:picChg chg="del">
          <ac:chgData name="謝 妍晞" userId="5aaa7bd9-a9e2-44e0-b5dd-d4d045669dd4" providerId="ADAL" clId="{28C76179-BB01-4384-8924-CF6D7BD0DB93}" dt="2023-10-04T02:37:40.376" v="1395" actId="478"/>
          <ac:picMkLst>
            <pc:docMk/>
            <pc:sldMk cId="3609550105" sldId="340"/>
            <ac:picMk id="3" creationId="{5BE7C619-A904-FD57-BD50-B606C27ED25C}"/>
          </ac:picMkLst>
        </pc:picChg>
        <pc:picChg chg="add mod ord">
          <ac:chgData name="謝 妍晞" userId="5aaa7bd9-a9e2-44e0-b5dd-d4d045669dd4" providerId="ADAL" clId="{28C76179-BB01-4384-8924-CF6D7BD0DB93}" dt="2023-10-04T02:37:39.190" v="1394" actId="167"/>
          <ac:picMkLst>
            <pc:docMk/>
            <pc:sldMk cId="3609550105" sldId="340"/>
            <ac:picMk id="4" creationId="{060F9D27-1696-848F-9A18-5CDECDE59BBC}"/>
          </ac:picMkLst>
        </pc:picChg>
      </pc:sldChg>
      <pc:sldChg chg="addSp delSp modSp add mod">
        <pc:chgData name="謝 妍晞" userId="5aaa7bd9-a9e2-44e0-b5dd-d4d045669dd4" providerId="ADAL" clId="{28C76179-BB01-4384-8924-CF6D7BD0DB93}" dt="2023-10-04T02:40:51.037" v="1514" actId="20577"/>
        <pc:sldMkLst>
          <pc:docMk/>
          <pc:sldMk cId="2505042678" sldId="341"/>
        </pc:sldMkLst>
        <pc:spChg chg="mod">
          <ac:chgData name="謝 妍晞" userId="5aaa7bd9-a9e2-44e0-b5dd-d4d045669dd4" providerId="ADAL" clId="{28C76179-BB01-4384-8924-CF6D7BD0DB93}" dt="2023-10-04T02:40:51.037" v="1514" actId="20577"/>
          <ac:spMkLst>
            <pc:docMk/>
            <pc:sldMk cId="2505042678" sldId="341"/>
            <ac:spMk id="5" creationId="{046DD2C0-31C2-BD70-ADBC-9B8BC979E1AD}"/>
          </ac:spMkLst>
        </pc:spChg>
        <pc:spChg chg="mod">
          <ac:chgData name="謝 妍晞" userId="5aaa7bd9-a9e2-44e0-b5dd-d4d045669dd4" providerId="ADAL" clId="{28C76179-BB01-4384-8924-CF6D7BD0DB93}" dt="2023-10-04T02:40:16.693" v="1497" actId="27636"/>
          <ac:spMkLst>
            <pc:docMk/>
            <pc:sldMk cId="2505042678" sldId="341"/>
            <ac:spMk id="11" creationId="{8B86CBE2-341E-4A53-9137-2821AF7DA10A}"/>
          </ac:spMkLst>
        </pc:spChg>
        <pc:picChg chg="add mod">
          <ac:chgData name="謝 妍晞" userId="5aaa7bd9-a9e2-44e0-b5dd-d4d045669dd4" providerId="ADAL" clId="{28C76179-BB01-4384-8924-CF6D7BD0DB93}" dt="2023-10-04T02:40:25.650" v="1498" actId="1076"/>
          <ac:picMkLst>
            <pc:docMk/>
            <pc:sldMk cId="2505042678" sldId="341"/>
            <ac:picMk id="3" creationId="{B402EB1C-EA6A-8BCA-2417-93AE3B54C097}"/>
          </ac:picMkLst>
        </pc:picChg>
        <pc:picChg chg="del">
          <ac:chgData name="謝 妍晞" userId="5aaa7bd9-a9e2-44e0-b5dd-d4d045669dd4" providerId="ADAL" clId="{28C76179-BB01-4384-8924-CF6D7BD0DB93}" dt="2023-10-04T02:40:05.425" v="1492" actId="478"/>
          <ac:picMkLst>
            <pc:docMk/>
            <pc:sldMk cId="2505042678" sldId="341"/>
            <ac:picMk id="4" creationId="{060F9D27-1696-848F-9A18-5CDECDE59BBC}"/>
          </ac:picMkLst>
        </pc:picChg>
      </pc:sldChg>
      <pc:sldChg chg="addSp delSp modSp add mod">
        <pc:chgData name="謝 妍晞" userId="5aaa7bd9-a9e2-44e0-b5dd-d4d045669dd4" providerId="ADAL" clId="{28C76179-BB01-4384-8924-CF6D7BD0DB93}" dt="2023-10-04T02:44:49.668" v="1587" actId="14100"/>
        <pc:sldMkLst>
          <pc:docMk/>
          <pc:sldMk cId="4072026050" sldId="342"/>
        </pc:sldMkLst>
        <pc:spChg chg="mod">
          <ac:chgData name="謝 妍晞" userId="5aaa7bd9-a9e2-44e0-b5dd-d4d045669dd4" providerId="ADAL" clId="{28C76179-BB01-4384-8924-CF6D7BD0DB93}" dt="2023-10-04T02:44:49.668" v="1587" actId="14100"/>
          <ac:spMkLst>
            <pc:docMk/>
            <pc:sldMk cId="4072026050" sldId="342"/>
            <ac:spMk id="5" creationId="{046DD2C0-31C2-BD70-ADBC-9B8BC979E1AD}"/>
          </ac:spMkLst>
        </pc:spChg>
        <pc:spChg chg="mod">
          <ac:chgData name="謝 妍晞" userId="5aaa7bd9-a9e2-44e0-b5dd-d4d045669dd4" providerId="ADAL" clId="{28C76179-BB01-4384-8924-CF6D7BD0DB93}" dt="2023-10-04T02:42:03.925" v="1516"/>
          <ac:spMkLst>
            <pc:docMk/>
            <pc:sldMk cId="4072026050" sldId="342"/>
            <ac:spMk id="11" creationId="{8B86CBE2-341E-4A53-9137-2821AF7DA10A}"/>
          </ac:spMkLst>
        </pc:spChg>
        <pc:picChg chg="add del">
          <ac:chgData name="謝 妍晞" userId="5aaa7bd9-a9e2-44e0-b5dd-d4d045669dd4" providerId="ADAL" clId="{28C76179-BB01-4384-8924-CF6D7BD0DB93}" dt="2023-10-04T02:43:01.843" v="1525" actId="478"/>
          <ac:picMkLst>
            <pc:docMk/>
            <pc:sldMk cId="4072026050" sldId="342"/>
            <ac:picMk id="3" creationId="{B402EB1C-EA6A-8BCA-2417-93AE3B54C097}"/>
          </ac:picMkLst>
        </pc:picChg>
        <pc:picChg chg="add mod">
          <ac:chgData name="謝 妍晞" userId="5aaa7bd9-a9e2-44e0-b5dd-d4d045669dd4" providerId="ADAL" clId="{28C76179-BB01-4384-8924-CF6D7BD0DB93}" dt="2023-10-04T02:44:41.096" v="1586" actId="14100"/>
          <ac:picMkLst>
            <pc:docMk/>
            <pc:sldMk cId="4072026050" sldId="342"/>
            <ac:picMk id="4" creationId="{C62192DB-BB95-037B-9E42-894A5D4514A2}"/>
          </ac:picMkLst>
        </pc:picChg>
        <pc:picChg chg="add del mod">
          <ac:chgData name="謝 妍晞" userId="5aaa7bd9-a9e2-44e0-b5dd-d4d045669dd4" providerId="ADAL" clId="{28C76179-BB01-4384-8924-CF6D7BD0DB93}" dt="2023-10-04T02:42:35.277" v="1519" actId="478"/>
          <ac:picMkLst>
            <pc:docMk/>
            <pc:sldMk cId="4072026050" sldId="342"/>
            <ac:picMk id="7" creationId="{A08D5020-DE62-F0F2-DEE6-0C6A0EE593A1}"/>
          </ac:picMkLst>
        </pc:picChg>
        <pc:picChg chg="add del mod">
          <ac:chgData name="謝 妍晞" userId="5aaa7bd9-a9e2-44e0-b5dd-d4d045669dd4" providerId="ADAL" clId="{28C76179-BB01-4384-8924-CF6D7BD0DB93}" dt="2023-10-04T02:42:31.410" v="1518" actId="478"/>
          <ac:picMkLst>
            <pc:docMk/>
            <pc:sldMk cId="4072026050" sldId="342"/>
            <ac:picMk id="9" creationId="{FAC92AD5-64EE-26D1-C2A6-191005AF3355}"/>
          </ac:picMkLst>
        </pc:picChg>
      </pc:sldChg>
      <pc:sldChg chg="addSp delSp modSp add mod">
        <pc:chgData name="謝 妍晞" userId="5aaa7bd9-a9e2-44e0-b5dd-d4d045669dd4" providerId="ADAL" clId="{28C76179-BB01-4384-8924-CF6D7BD0DB93}" dt="2023-10-04T02:49:27.197" v="1629" actId="20577"/>
        <pc:sldMkLst>
          <pc:docMk/>
          <pc:sldMk cId="1295258246" sldId="343"/>
        </pc:sldMkLst>
        <pc:spChg chg="del mod">
          <ac:chgData name="謝 妍晞" userId="5aaa7bd9-a9e2-44e0-b5dd-d4d045669dd4" providerId="ADAL" clId="{28C76179-BB01-4384-8924-CF6D7BD0DB93}" dt="2023-10-04T02:45:22.497" v="1591" actId="478"/>
          <ac:spMkLst>
            <pc:docMk/>
            <pc:sldMk cId="1295258246" sldId="343"/>
            <ac:spMk id="5" creationId="{046DD2C0-31C2-BD70-ADBC-9B8BC979E1AD}"/>
          </ac:spMkLst>
        </pc:spChg>
        <pc:spChg chg="add mod">
          <ac:chgData name="謝 妍晞" userId="5aaa7bd9-a9e2-44e0-b5dd-d4d045669dd4" providerId="ADAL" clId="{28C76179-BB01-4384-8924-CF6D7BD0DB93}" dt="2023-10-04T02:49:27.197" v="1629" actId="20577"/>
          <ac:spMkLst>
            <pc:docMk/>
            <pc:sldMk cId="1295258246" sldId="343"/>
            <ac:spMk id="6" creationId="{97A7E642-2211-2EEF-1210-76374ACBA21A}"/>
          </ac:spMkLst>
        </pc:spChg>
        <pc:spChg chg="add del mod">
          <ac:chgData name="謝 妍晞" userId="5aaa7bd9-a9e2-44e0-b5dd-d4d045669dd4" providerId="ADAL" clId="{28C76179-BB01-4384-8924-CF6D7BD0DB93}" dt="2023-10-04T02:46:08.984" v="1597"/>
          <ac:spMkLst>
            <pc:docMk/>
            <pc:sldMk cId="1295258246" sldId="343"/>
            <ac:spMk id="7" creationId="{936D4122-49A7-B283-FEEF-08509EBDA78F}"/>
          </ac:spMkLst>
        </pc:spChg>
        <pc:spChg chg="add mod">
          <ac:chgData name="謝 妍晞" userId="5aaa7bd9-a9e2-44e0-b5dd-d4d045669dd4" providerId="ADAL" clId="{28C76179-BB01-4384-8924-CF6D7BD0DB93}" dt="2023-10-04T02:48:08.197" v="1614" actId="14100"/>
          <ac:spMkLst>
            <pc:docMk/>
            <pc:sldMk cId="1295258246" sldId="343"/>
            <ac:spMk id="8" creationId="{6CB03B55-6F7F-4389-D261-98C2D4BC3A22}"/>
          </ac:spMkLst>
        </pc:spChg>
        <pc:picChg chg="add mod">
          <ac:chgData name="謝 妍晞" userId="5aaa7bd9-a9e2-44e0-b5dd-d4d045669dd4" providerId="ADAL" clId="{28C76179-BB01-4384-8924-CF6D7BD0DB93}" dt="2023-10-04T02:48:00.183" v="1613" actId="1076"/>
          <ac:picMkLst>
            <pc:docMk/>
            <pc:sldMk cId="1295258246" sldId="343"/>
            <ac:picMk id="3" creationId="{0F0059F5-F72A-6127-842F-C142F22C2BAE}"/>
          </ac:picMkLst>
        </pc:picChg>
        <pc:picChg chg="del">
          <ac:chgData name="謝 妍晞" userId="5aaa7bd9-a9e2-44e0-b5dd-d4d045669dd4" providerId="ADAL" clId="{28C76179-BB01-4384-8924-CF6D7BD0DB93}" dt="2023-10-04T02:45:24.372" v="1592" actId="478"/>
          <ac:picMkLst>
            <pc:docMk/>
            <pc:sldMk cId="1295258246" sldId="343"/>
            <ac:picMk id="4" creationId="{C62192DB-BB95-037B-9E42-894A5D4514A2}"/>
          </ac:picMkLst>
        </pc:picChg>
      </pc:sldChg>
      <pc:sldChg chg="addSp delSp modSp add mod">
        <pc:chgData name="謝 妍晞" userId="5aaa7bd9-a9e2-44e0-b5dd-d4d045669dd4" providerId="ADAL" clId="{28C76179-BB01-4384-8924-CF6D7BD0DB93}" dt="2023-10-04T02:49:20.354" v="1626" actId="14100"/>
        <pc:sldMkLst>
          <pc:docMk/>
          <pc:sldMk cId="1559913708" sldId="344"/>
        </pc:sldMkLst>
        <pc:spChg chg="mod">
          <ac:chgData name="謝 妍晞" userId="5aaa7bd9-a9e2-44e0-b5dd-d4d045669dd4" providerId="ADAL" clId="{28C76179-BB01-4384-8924-CF6D7BD0DB93}" dt="2023-10-04T02:49:20.354" v="1626" actId="14100"/>
          <ac:spMkLst>
            <pc:docMk/>
            <pc:sldMk cId="1559913708" sldId="344"/>
            <ac:spMk id="6" creationId="{97A7E642-2211-2EEF-1210-76374ACBA21A}"/>
          </ac:spMkLst>
        </pc:spChg>
        <pc:spChg chg="mod">
          <ac:chgData name="謝 妍晞" userId="5aaa7bd9-a9e2-44e0-b5dd-d4d045669dd4" providerId="ADAL" clId="{28C76179-BB01-4384-8924-CF6D7BD0DB93}" dt="2023-10-04T02:49:08.111" v="1622" actId="1076"/>
          <ac:spMkLst>
            <pc:docMk/>
            <pc:sldMk cId="1559913708" sldId="344"/>
            <ac:spMk id="8" creationId="{6CB03B55-6F7F-4389-D261-98C2D4BC3A22}"/>
          </ac:spMkLst>
        </pc:spChg>
        <pc:picChg chg="del">
          <ac:chgData name="謝 妍晞" userId="5aaa7bd9-a9e2-44e0-b5dd-d4d045669dd4" providerId="ADAL" clId="{28C76179-BB01-4384-8924-CF6D7BD0DB93}" dt="2023-10-04T02:48:53.515" v="1619" actId="478"/>
          <ac:picMkLst>
            <pc:docMk/>
            <pc:sldMk cId="1559913708" sldId="344"/>
            <ac:picMk id="3" creationId="{0F0059F5-F72A-6127-842F-C142F22C2BAE}"/>
          </ac:picMkLst>
        </pc:picChg>
        <pc:picChg chg="add mod ord">
          <ac:chgData name="謝 妍晞" userId="5aaa7bd9-a9e2-44e0-b5dd-d4d045669dd4" providerId="ADAL" clId="{28C76179-BB01-4384-8924-CF6D7BD0DB93}" dt="2023-10-04T02:48:56.966" v="1621" actId="1076"/>
          <ac:picMkLst>
            <pc:docMk/>
            <pc:sldMk cId="1559913708" sldId="344"/>
            <ac:picMk id="4" creationId="{C86D3918-1CC4-9557-7445-451C0226B0E1}"/>
          </ac:picMkLst>
        </pc:picChg>
      </pc:sldChg>
      <pc:sldChg chg="addSp delSp modSp add mod">
        <pc:chgData name="謝 妍晞" userId="5aaa7bd9-a9e2-44e0-b5dd-d4d045669dd4" providerId="ADAL" clId="{28C76179-BB01-4384-8924-CF6D7BD0DB93}" dt="2023-10-04T02:49:53.847" v="1635" actId="1076"/>
        <pc:sldMkLst>
          <pc:docMk/>
          <pc:sldMk cId="4177276777" sldId="345"/>
        </pc:sldMkLst>
        <pc:spChg chg="mod">
          <ac:chgData name="謝 妍晞" userId="5aaa7bd9-a9e2-44e0-b5dd-d4d045669dd4" providerId="ADAL" clId="{28C76179-BB01-4384-8924-CF6D7BD0DB93}" dt="2023-10-04T02:49:53.847" v="1635" actId="1076"/>
          <ac:spMkLst>
            <pc:docMk/>
            <pc:sldMk cId="4177276777" sldId="345"/>
            <ac:spMk id="8" creationId="{6CB03B55-6F7F-4389-D261-98C2D4BC3A22}"/>
          </ac:spMkLst>
        </pc:spChg>
        <pc:picChg chg="add mod ord">
          <ac:chgData name="謝 妍晞" userId="5aaa7bd9-a9e2-44e0-b5dd-d4d045669dd4" providerId="ADAL" clId="{28C76179-BB01-4384-8924-CF6D7BD0DB93}" dt="2023-10-04T02:49:43.628" v="1633" actId="167"/>
          <ac:picMkLst>
            <pc:docMk/>
            <pc:sldMk cId="4177276777" sldId="345"/>
            <ac:picMk id="3" creationId="{6AD13B31-7C74-5DED-AF40-BD084EEF9EB7}"/>
          </ac:picMkLst>
        </pc:picChg>
        <pc:picChg chg="del">
          <ac:chgData name="謝 妍晞" userId="5aaa7bd9-a9e2-44e0-b5dd-d4d045669dd4" providerId="ADAL" clId="{28C76179-BB01-4384-8924-CF6D7BD0DB93}" dt="2023-10-04T02:49:44.745" v="1634" actId="478"/>
          <ac:picMkLst>
            <pc:docMk/>
            <pc:sldMk cId="4177276777" sldId="345"/>
            <ac:picMk id="4" creationId="{C86D3918-1CC4-9557-7445-451C0226B0E1}"/>
          </ac:picMkLst>
        </pc:picChg>
      </pc:sldChg>
      <pc:sldChg chg="addSp delSp modSp add mod">
        <pc:chgData name="謝 妍晞" userId="5aaa7bd9-a9e2-44e0-b5dd-d4d045669dd4" providerId="ADAL" clId="{28C76179-BB01-4384-8924-CF6D7BD0DB93}" dt="2023-10-04T02:50:34.364" v="1641" actId="1076"/>
        <pc:sldMkLst>
          <pc:docMk/>
          <pc:sldMk cId="199547635" sldId="346"/>
        </pc:sldMkLst>
        <pc:spChg chg="mod">
          <ac:chgData name="謝 妍晞" userId="5aaa7bd9-a9e2-44e0-b5dd-d4d045669dd4" providerId="ADAL" clId="{28C76179-BB01-4384-8924-CF6D7BD0DB93}" dt="2023-10-04T02:50:34.364" v="1641" actId="1076"/>
          <ac:spMkLst>
            <pc:docMk/>
            <pc:sldMk cId="199547635" sldId="346"/>
            <ac:spMk id="8" creationId="{6CB03B55-6F7F-4389-D261-98C2D4BC3A22}"/>
          </ac:spMkLst>
        </pc:spChg>
        <pc:picChg chg="del">
          <ac:chgData name="謝 妍晞" userId="5aaa7bd9-a9e2-44e0-b5dd-d4d045669dd4" providerId="ADAL" clId="{28C76179-BB01-4384-8924-CF6D7BD0DB93}" dt="2023-10-04T02:50:22.008" v="1640" actId="478"/>
          <ac:picMkLst>
            <pc:docMk/>
            <pc:sldMk cId="199547635" sldId="346"/>
            <ac:picMk id="3" creationId="{6AD13B31-7C74-5DED-AF40-BD084EEF9EB7}"/>
          </ac:picMkLst>
        </pc:picChg>
        <pc:picChg chg="add mod ord">
          <ac:chgData name="謝 妍晞" userId="5aaa7bd9-a9e2-44e0-b5dd-d4d045669dd4" providerId="ADAL" clId="{28C76179-BB01-4384-8924-CF6D7BD0DB93}" dt="2023-10-04T02:50:20.830" v="1639" actId="167"/>
          <ac:picMkLst>
            <pc:docMk/>
            <pc:sldMk cId="199547635" sldId="346"/>
            <ac:picMk id="4" creationId="{48467D21-7EB9-8E9F-3E36-9F8C6E91A965}"/>
          </ac:picMkLst>
        </pc:picChg>
      </pc:sldChg>
      <pc:sldChg chg="addSp delSp modSp add mod">
        <pc:chgData name="謝 妍晞" userId="5aaa7bd9-a9e2-44e0-b5dd-d4d045669dd4" providerId="ADAL" clId="{28C76179-BB01-4384-8924-CF6D7BD0DB93}" dt="2023-10-04T02:53:14.509" v="1698" actId="20577"/>
        <pc:sldMkLst>
          <pc:docMk/>
          <pc:sldMk cId="3247635942" sldId="347"/>
        </pc:sldMkLst>
        <pc:spChg chg="add mod">
          <ac:chgData name="謝 妍晞" userId="5aaa7bd9-a9e2-44e0-b5dd-d4d045669dd4" providerId="ADAL" clId="{28C76179-BB01-4384-8924-CF6D7BD0DB93}" dt="2023-10-04T02:53:14.509" v="1698" actId="20577"/>
          <ac:spMkLst>
            <pc:docMk/>
            <pc:sldMk cId="3247635942" sldId="347"/>
            <ac:spMk id="5" creationId="{0596F742-C910-7492-A01A-6B1025F91B74}"/>
          </ac:spMkLst>
        </pc:spChg>
        <pc:spChg chg="del">
          <ac:chgData name="謝 妍晞" userId="5aaa7bd9-a9e2-44e0-b5dd-d4d045669dd4" providerId="ADAL" clId="{28C76179-BB01-4384-8924-CF6D7BD0DB93}" dt="2023-10-04T02:52:18.067" v="1655" actId="478"/>
          <ac:spMkLst>
            <pc:docMk/>
            <pc:sldMk cId="3247635942" sldId="347"/>
            <ac:spMk id="6" creationId="{97A7E642-2211-2EEF-1210-76374ACBA21A}"/>
          </ac:spMkLst>
        </pc:spChg>
        <pc:spChg chg="del">
          <ac:chgData name="謝 妍晞" userId="5aaa7bd9-a9e2-44e0-b5dd-d4d045669dd4" providerId="ADAL" clId="{28C76179-BB01-4384-8924-CF6D7BD0DB93}" dt="2023-10-04T02:51:47.246" v="1646" actId="478"/>
          <ac:spMkLst>
            <pc:docMk/>
            <pc:sldMk cId="3247635942" sldId="347"/>
            <ac:spMk id="8" creationId="{6CB03B55-6F7F-4389-D261-98C2D4BC3A22}"/>
          </ac:spMkLst>
        </pc:spChg>
        <pc:spChg chg="mod">
          <ac:chgData name="謝 妍晞" userId="5aaa7bd9-a9e2-44e0-b5dd-d4d045669dd4" providerId="ADAL" clId="{28C76179-BB01-4384-8924-CF6D7BD0DB93}" dt="2023-10-04T02:52:11.879" v="1654"/>
          <ac:spMkLst>
            <pc:docMk/>
            <pc:sldMk cId="3247635942" sldId="347"/>
            <ac:spMk id="11" creationId="{8B86CBE2-341E-4A53-9137-2821AF7DA10A}"/>
          </ac:spMkLst>
        </pc:spChg>
        <pc:picChg chg="add mod">
          <ac:chgData name="謝 妍晞" userId="5aaa7bd9-a9e2-44e0-b5dd-d4d045669dd4" providerId="ADAL" clId="{28C76179-BB01-4384-8924-CF6D7BD0DB93}" dt="2023-10-04T02:52:08.173" v="1653" actId="1076"/>
          <ac:picMkLst>
            <pc:docMk/>
            <pc:sldMk cId="3247635942" sldId="347"/>
            <ac:picMk id="3" creationId="{C5DC99CB-AC99-7CD8-DF98-202958D8FF82}"/>
          </ac:picMkLst>
        </pc:picChg>
        <pc:picChg chg="add del">
          <ac:chgData name="謝 妍晞" userId="5aaa7bd9-a9e2-44e0-b5dd-d4d045669dd4" providerId="ADAL" clId="{28C76179-BB01-4384-8924-CF6D7BD0DB93}" dt="2023-10-04T02:51:48.878" v="1647" actId="478"/>
          <ac:picMkLst>
            <pc:docMk/>
            <pc:sldMk cId="3247635942" sldId="347"/>
            <ac:picMk id="4" creationId="{48467D21-7EB9-8E9F-3E36-9F8C6E91A965}"/>
          </ac:picMkLst>
        </pc:picChg>
      </pc:sldChg>
      <pc:sldChg chg="addSp delSp modSp add mod">
        <pc:chgData name="謝 妍晞" userId="5aaa7bd9-a9e2-44e0-b5dd-d4d045669dd4" providerId="ADAL" clId="{28C76179-BB01-4384-8924-CF6D7BD0DB93}" dt="2023-10-04T02:56:01.222" v="1795" actId="20577"/>
        <pc:sldMkLst>
          <pc:docMk/>
          <pc:sldMk cId="2985327234" sldId="348"/>
        </pc:sldMkLst>
        <pc:spChg chg="mod">
          <ac:chgData name="謝 妍晞" userId="5aaa7bd9-a9e2-44e0-b5dd-d4d045669dd4" providerId="ADAL" clId="{28C76179-BB01-4384-8924-CF6D7BD0DB93}" dt="2023-10-04T02:56:01.222" v="1795" actId="20577"/>
          <ac:spMkLst>
            <pc:docMk/>
            <pc:sldMk cId="2985327234" sldId="348"/>
            <ac:spMk id="5" creationId="{0596F742-C910-7492-A01A-6B1025F91B74}"/>
          </ac:spMkLst>
        </pc:spChg>
        <pc:spChg chg="mod">
          <ac:chgData name="謝 妍晞" userId="5aaa7bd9-a9e2-44e0-b5dd-d4d045669dd4" providerId="ADAL" clId="{28C76179-BB01-4384-8924-CF6D7BD0DB93}" dt="2023-10-04T02:54:41.097" v="1705"/>
          <ac:spMkLst>
            <pc:docMk/>
            <pc:sldMk cId="2985327234" sldId="348"/>
            <ac:spMk id="11" creationId="{8B86CBE2-341E-4A53-9137-2821AF7DA10A}"/>
          </ac:spMkLst>
        </pc:spChg>
        <pc:picChg chg="del">
          <ac:chgData name="謝 妍晞" userId="5aaa7bd9-a9e2-44e0-b5dd-d4d045669dd4" providerId="ADAL" clId="{28C76179-BB01-4384-8924-CF6D7BD0DB93}" dt="2023-10-04T02:53:50.094" v="1704" actId="478"/>
          <ac:picMkLst>
            <pc:docMk/>
            <pc:sldMk cId="2985327234" sldId="348"/>
            <ac:picMk id="3" creationId="{C5DC99CB-AC99-7CD8-DF98-202958D8FF82}"/>
          </ac:picMkLst>
        </pc:picChg>
        <pc:picChg chg="add mod ord">
          <ac:chgData name="謝 妍晞" userId="5aaa7bd9-a9e2-44e0-b5dd-d4d045669dd4" providerId="ADAL" clId="{28C76179-BB01-4384-8924-CF6D7BD0DB93}" dt="2023-10-04T02:53:48.759" v="1703" actId="167"/>
          <ac:picMkLst>
            <pc:docMk/>
            <pc:sldMk cId="2985327234" sldId="348"/>
            <ac:picMk id="4" creationId="{DDE59324-C88B-434F-A99D-BCF5F3716F8B}"/>
          </ac:picMkLst>
        </pc:picChg>
      </pc:sldChg>
      <pc:sldChg chg="addSp delSp modSp add mod">
        <pc:chgData name="謝 妍晞" userId="5aaa7bd9-a9e2-44e0-b5dd-d4d045669dd4" providerId="ADAL" clId="{28C76179-BB01-4384-8924-CF6D7BD0DB93}" dt="2023-10-04T02:58:09.886" v="1822" actId="14100"/>
        <pc:sldMkLst>
          <pc:docMk/>
          <pc:sldMk cId="1111448706" sldId="349"/>
        </pc:sldMkLst>
        <pc:spChg chg="del">
          <ac:chgData name="謝 妍晞" userId="5aaa7bd9-a9e2-44e0-b5dd-d4d045669dd4" providerId="ADAL" clId="{28C76179-BB01-4384-8924-CF6D7BD0DB93}" dt="2023-10-04T02:56:17.384" v="1798" actId="478"/>
          <ac:spMkLst>
            <pc:docMk/>
            <pc:sldMk cId="1111448706" sldId="349"/>
            <ac:spMk id="5" creationId="{0596F742-C910-7492-A01A-6B1025F91B74}"/>
          </ac:spMkLst>
        </pc:spChg>
        <pc:spChg chg="add mod">
          <ac:chgData name="謝 妍晞" userId="5aaa7bd9-a9e2-44e0-b5dd-d4d045669dd4" providerId="ADAL" clId="{28C76179-BB01-4384-8924-CF6D7BD0DB93}" dt="2023-10-04T02:58:05.805" v="1821" actId="14100"/>
          <ac:spMkLst>
            <pc:docMk/>
            <pc:sldMk cId="1111448706" sldId="349"/>
            <ac:spMk id="6" creationId="{5837BE28-E1A0-C569-A3FC-F40AA1C753A5}"/>
          </ac:spMkLst>
        </pc:spChg>
        <pc:spChg chg="mod">
          <ac:chgData name="謝 妍晞" userId="5aaa7bd9-a9e2-44e0-b5dd-d4d045669dd4" providerId="ADAL" clId="{28C76179-BB01-4384-8924-CF6D7BD0DB93}" dt="2023-10-04T02:58:09.886" v="1822" actId="14100"/>
          <ac:spMkLst>
            <pc:docMk/>
            <pc:sldMk cId="1111448706" sldId="349"/>
            <ac:spMk id="11" creationId="{8B86CBE2-341E-4A53-9137-2821AF7DA10A}"/>
          </ac:spMkLst>
        </pc:spChg>
        <pc:picChg chg="add mod">
          <ac:chgData name="謝 妍晞" userId="5aaa7bd9-a9e2-44e0-b5dd-d4d045669dd4" providerId="ADAL" clId="{28C76179-BB01-4384-8924-CF6D7BD0DB93}" dt="2023-10-04T02:56:37.595" v="1801" actId="1076"/>
          <ac:picMkLst>
            <pc:docMk/>
            <pc:sldMk cId="1111448706" sldId="349"/>
            <ac:picMk id="3" creationId="{66AAA85D-118B-F387-E4EB-2D3B8EF275B3}"/>
          </ac:picMkLst>
        </pc:picChg>
        <pc:picChg chg="del">
          <ac:chgData name="謝 妍晞" userId="5aaa7bd9-a9e2-44e0-b5dd-d4d045669dd4" providerId="ADAL" clId="{28C76179-BB01-4384-8924-CF6D7BD0DB93}" dt="2023-10-04T02:56:20.365" v="1799" actId="478"/>
          <ac:picMkLst>
            <pc:docMk/>
            <pc:sldMk cId="1111448706" sldId="349"/>
            <ac:picMk id="4" creationId="{DDE59324-C88B-434F-A99D-BCF5F3716F8B}"/>
          </ac:picMkLst>
        </pc:picChg>
      </pc:sldChg>
      <pc:sldChg chg="addSp delSp modSp add mod">
        <pc:chgData name="謝 妍晞" userId="5aaa7bd9-a9e2-44e0-b5dd-d4d045669dd4" providerId="ADAL" clId="{28C76179-BB01-4384-8924-CF6D7BD0DB93}" dt="2023-10-04T03:00:30.191" v="1890" actId="14100"/>
        <pc:sldMkLst>
          <pc:docMk/>
          <pc:sldMk cId="1177615923" sldId="350"/>
        </pc:sldMkLst>
        <pc:spChg chg="mod">
          <ac:chgData name="謝 妍晞" userId="5aaa7bd9-a9e2-44e0-b5dd-d4d045669dd4" providerId="ADAL" clId="{28C76179-BB01-4384-8924-CF6D7BD0DB93}" dt="2023-10-04T03:00:30.191" v="1890" actId="14100"/>
          <ac:spMkLst>
            <pc:docMk/>
            <pc:sldMk cId="1177615923" sldId="350"/>
            <ac:spMk id="6" creationId="{5837BE28-E1A0-C569-A3FC-F40AA1C753A5}"/>
          </ac:spMkLst>
        </pc:spChg>
        <pc:spChg chg="add del mod">
          <ac:chgData name="謝 妍晞" userId="5aaa7bd9-a9e2-44e0-b5dd-d4d045669dd4" providerId="ADAL" clId="{28C76179-BB01-4384-8924-CF6D7BD0DB93}" dt="2023-10-04T02:59:22.667" v="1831" actId="478"/>
          <ac:spMkLst>
            <pc:docMk/>
            <pc:sldMk cId="1177615923" sldId="350"/>
            <ac:spMk id="7" creationId="{EF3E4F54-8F37-C97E-7D44-F79C94DE5D0A}"/>
          </ac:spMkLst>
        </pc:spChg>
        <pc:spChg chg="del">
          <ac:chgData name="謝 妍晞" userId="5aaa7bd9-a9e2-44e0-b5dd-d4d045669dd4" providerId="ADAL" clId="{28C76179-BB01-4384-8924-CF6D7BD0DB93}" dt="2023-10-04T02:59:19.493" v="1830" actId="478"/>
          <ac:spMkLst>
            <pc:docMk/>
            <pc:sldMk cId="1177615923" sldId="350"/>
            <ac:spMk id="11" creationId="{8B86CBE2-341E-4A53-9137-2821AF7DA10A}"/>
          </ac:spMkLst>
        </pc:spChg>
        <pc:picChg chg="del">
          <ac:chgData name="謝 妍晞" userId="5aaa7bd9-a9e2-44e0-b5dd-d4d045669dd4" providerId="ADAL" clId="{28C76179-BB01-4384-8924-CF6D7BD0DB93}" dt="2023-10-04T02:58:47.171" v="1825" actId="478"/>
          <ac:picMkLst>
            <pc:docMk/>
            <pc:sldMk cId="1177615923" sldId="350"/>
            <ac:picMk id="3" creationId="{66AAA85D-118B-F387-E4EB-2D3B8EF275B3}"/>
          </ac:picMkLst>
        </pc:picChg>
        <pc:picChg chg="add mod">
          <ac:chgData name="謝 妍晞" userId="5aaa7bd9-a9e2-44e0-b5dd-d4d045669dd4" providerId="ADAL" clId="{28C76179-BB01-4384-8924-CF6D7BD0DB93}" dt="2023-10-04T02:59:01.383" v="1828" actId="1076"/>
          <ac:picMkLst>
            <pc:docMk/>
            <pc:sldMk cId="1177615923" sldId="350"/>
            <ac:picMk id="4" creationId="{BD3D1BFC-BA73-F4EF-5EBF-AF8A78091879}"/>
          </ac:picMkLst>
        </pc:picChg>
      </pc:sldChg>
      <pc:sldChg chg="addSp delSp modSp add mod">
        <pc:chgData name="謝 妍晞" userId="5aaa7bd9-a9e2-44e0-b5dd-d4d045669dd4" providerId="ADAL" clId="{28C76179-BB01-4384-8924-CF6D7BD0DB93}" dt="2023-10-04T03:07:46.986" v="2060" actId="22"/>
        <pc:sldMkLst>
          <pc:docMk/>
          <pc:sldMk cId="4160273903" sldId="351"/>
        </pc:sldMkLst>
        <pc:spChg chg="add mod">
          <ac:chgData name="謝 妍晞" userId="5aaa7bd9-a9e2-44e0-b5dd-d4d045669dd4" providerId="ADAL" clId="{28C76179-BB01-4384-8924-CF6D7BD0DB93}" dt="2023-10-04T03:07:34.254" v="2058" actId="1076"/>
          <ac:spMkLst>
            <pc:docMk/>
            <pc:sldMk cId="4160273903" sldId="351"/>
            <ac:spMk id="5" creationId="{E2A22F9B-2B88-19D4-6D6F-A73D224AE834}"/>
          </ac:spMkLst>
        </pc:spChg>
        <pc:spChg chg="del">
          <ac:chgData name="謝 妍晞" userId="5aaa7bd9-a9e2-44e0-b5dd-d4d045669dd4" providerId="ADAL" clId="{28C76179-BB01-4384-8924-CF6D7BD0DB93}" dt="2023-10-04T03:01:09.634" v="1898" actId="478"/>
          <ac:spMkLst>
            <pc:docMk/>
            <pc:sldMk cId="4160273903" sldId="351"/>
            <ac:spMk id="6" creationId="{5837BE28-E1A0-C569-A3FC-F40AA1C753A5}"/>
          </ac:spMkLst>
        </pc:spChg>
        <pc:spChg chg="add del mod">
          <ac:chgData name="謝 妍晞" userId="5aaa7bd9-a9e2-44e0-b5dd-d4d045669dd4" providerId="ADAL" clId="{28C76179-BB01-4384-8924-CF6D7BD0DB93}" dt="2023-10-04T03:04:10.791" v="1938" actId="1076"/>
          <ac:spMkLst>
            <pc:docMk/>
            <pc:sldMk cId="4160273903" sldId="351"/>
            <ac:spMk id="7" creationId="{827C80E8-101B-195D-1DC5-D81D589B019E}"/>
          </ac:spMkLst>
        </pc:spChg>
        <pc:spChg chg="add del mod">
          <ac:chgData name="謝 妍晞" userId="5aaa7bd9-a9e2-44e0-b5dd-d4d045669dd4" providerId="ADAL" clId="{28C76179-BB01-4384-8924-CF6D7BD0DB93}" dt="2023-10-04T03:03:53.143" v="1934"/>
          <ac:spMkLst>
            <pc:docMk/>
            <pc:sldMk cId="4160273903" sldId="351"/>
            <ac:spMk id="8" creationId="{6B02A43B-98E4-DF89-A17A-5F6D0F1F828A}"/>
          </ac:spMkLst>
        </pc:spChg>
        <pc:spChg chg="add mod">
          <ac:chgData name="謝 妍晞" userId="5aaa7bd9-a9e2-44e0-b5dd-d4d045669dd4" providerId="ADAL" clId="{28C76179-BB01-4384-8924-CF6D7BD0DB93}" dt="2023-10-04T03:04:28.353" v="1945" actId="14100"/>
          <ac:spMkLst>
            <pc:docMk/>
            <pc:sldMk cId="4160273903" sldId="351"/>
            <ac:spMk id="9" creationId="{AC29A419-1574-7AA3-92D6-3A50D2FB78DC}"/>
          </ac:spMkLst>
        </pc:spChg>
        <pc:spChg chg="add mod">
          <ac:chgData name="謝 妍晞" userId="5aaa7bd9-a9e2-44e0-b5dd-d4d045669dd4" providerId="ADAL" clId="{28C76179-BB01-4384-8924-CF6D7BD0DB93}" dt="2023-10-04T03:05:58.638" v="1975" actId="1076"/>
          <ac:spMkLst>
            <pc:docMk/>
            <pc:sldMk cId="4160273903" sldId="351"/>
            <ac:spMk id="10" creationId="{4ACF4579-9945-78A0-226A-592D7A815852}"/>
          </ac:spMkLst>
        </pc:spChg>
        <pc:spChg chg="mod">
          <ac:chgData name="謝 妍晞" userId="5aaa7bd9-a9e2-44e0-b5dd-d4d045669dd4" providerId="ADAL" clId="{28C76179-BB01-4384-8924-CF6D7BD0DB93}" dt="2023-10-04T03:01:47.111" v="1907" actId="14100"/>
          <ac:spMkLst>
            <pc:docMk/>
            <pc:sldMk cId="4160273903" sldId="351"/>
            <ac:spMk id="11" creationId="{8B86CBE2-341E-4A53-9137-2821AF7DA10A}"/>
          </ac:spMkLst>
        </pc:spChg>
        <pc:spChg chg="add mod">
          <ac:chgData name="謝 妍晞" userId="5aaa7bd9-a9e2-44e0-b5dd-d4d045669dd4" providerId="ADAL" clId="{28C76179-BB01-4384-8924-CF6D7BD0DB93}" dt="2023-10-04T03:06:04.112" v="1979" actId="20577"/>
          <ac:spMkLst>
            <pc:docMk/>
            <pc:sldMk cId="4160273903" sldId="351"/>
            <ac:spMk id="12" creationId="{8855B767-08D6-D64A-3DA3-C335F8E5D13D}"/>
          </ac:spMkLst>
        </pc:spChg>
        <pc:spChg chg="add del">
          <ac:chgData name="謝 妍晞" userId="5aaa7bd9-a9e2-44e0-b5dd-d4d045669dd4" providerId="ADAL" clId="{28C76179-BB01-4384-8924-CF6D7BD0DB93}" dt="2023-10-04T03:07:46.986" v="2060" actId="22"/>
          <ac:spMkLst>
            <pc:docMk/>
            <pc:sldMk cId="4160273903" sldId="351"/>
            <ac:spMk id="14" creationId="{AB7A5E58-CB20-F04F-D298-2DB6E14E476C}"/>
          </ac:spMkLst>
        </pc:spChg>
        <pc:picChg chg="del">
          <ac:chgData name="謝 妍晞" userId="5aaa7bd9-a9e2-44e0-b5dd-d4d045669dd4" providerId="ADAL" clId="{28C76179-BB01-4384-8924-CF6D7BD0DB93}" dt="2023-10-04T03:00:49.852" v="1895" actId="478"/>
          <ac:picMkLst>
            <pc:docMk/>
            <pc:sldMk cId="4160273903" sldId="351"/>
            <ac:picMk id="3" creationId="{66AAA85D-118B-F387-E4EB-2D3B8EF275B3}"/>
          </ac:picMkLst>
        </pc:picChg>
        <pc:picChg chg="add mod ord">
          <ac:chgData name="謝 妍晞" userId="5aaa7bd9-a9e2-44e0-b5dd-d4d045669dd4" providerId="ADAL" clId="{28C76179-BB01-4384-8924-CF6D7BD0DB93}" dt="2023-10-04T03:04:15.540" v="1941" actId="1076"/>
          <ac:picMkLst>
            <pc:docMk/>
            <pc:sldMk cId="4160273903" sldId="351"/>
            <ac:picMk id="4" creationId="{DBEEBAF2-159F-6F33-C9C0-822967EC24FB}"/>
          </ac:picMkLst>
        </pc:picChg>
      </pc:sldChg>
      <pc:sldChg chg="addSp delSp modSp add mod">
        <pc:chgData name="謝 妍晞" userId="5aaa7bd9-a9e2-44e0-b5dd-d4d045669dd4" providerId="ADAL" clId="{28C76179-BB01-4384-8924-CF6D7BD0DB93}" dt="2023-10-04T03:09:49.470" v="2085" actId="22"/>
        <pc:sldMkLst>
          <pc:docMk/>
          <pc:sldMk cId="344434219" sldId="352"/>
        </pc:sldMkLst>
        <pc:spChg chg="add mod">
          <ac:chgData name="謝 妍晞" userId="5aaa7bd9-a9e2-44e0-b5dd-d4d045669dd4" providerId="ADAL" clId="{28C76179-BB01-4384-8924-CF6D7BD0DB93}" dt="2023-10-04T03:09:39.160" v="2083"/>
          <ac:spMkLst>
            <pc:docMk/>
            <pc:sldMk cId="344434219" sldId="352"/>
            <ac:spMk id="5" creationId="{26B35E4B-4028-7F5E-EA71-355B8B3BC0DF}"/>
          </ac:spMkLst>
        </pc:spChg>
        <pc:spChg chg="mod">
          <ac:chgData name="謝 妍晞" userId="5aaa7bd9-a9e2-44e0-b5dd-d4d045669dd4" providerId="ADAL" clId="{28C76179-BB01-4384-8924-CF6D7BD0DB93}" dt="2023-10-04T03:09:24.459" v="2081" actId="1076"/>
          <ac:spMkLst>
            <pc:docMk/>
            <pc:sldMk cId="344434219" sldId="352"/>
            <ac:spMk id="6" creationId="{5837BE28-E1A0-C569-A3FC-F40AA1C753A5}"/>
          </ac:spMkLst>
        </pc:spChg>
        <pc:spChg chg="add del">
          <ac:chgData name="謝 妍晞" userId="5aaa7bd9-a9e2-44e0-b5dd-d4d045669dd4" providerId="ADAL" clId="{28C76179-BB01-4384-8924-CF6D7BD0DB93}" dt="2023-10-04T03:09:49.470" v="2085" actId="22"/>
          <ac:spMkLst>
            <pc:docMk/>
            <pc:sldMk cId="344434219" sldId="352"/>
            <ac:spMk id="8" creationId="{C3E6D992-C4FB-5DED-71D4-D7C72B1703A9}"/>
          </ac:spMkLst>
        </pc:spChg>
        <pc:picChg chg="add mod ord">
          <ac:chgData name="謝 妍晞" userId="5aaa7bd9-a9e2-44e0-b5dd-d4d045669dd4" providerId="ADAL" clId="{28C76179-BB01-4384-8924-CF6D7BD0DB93}" dt="2023-10-04T03:08:44.978" v="2072" actId="167"/>
          <ac:picMkLst>
            <pc:docMk/>
            <pc:sldMk cId="344434219" sldId="352"/>
            <ac:picMk id="3" creationId="{8DF96FFC-9D5A-7AE1-A9DD-68354042CA06}"/>
          </ac:picMkLst>
        </pc:picChg>
        <pc:picChg chg="del">
          <ac:chgData name="謝 妍晞" userId="5aaa7bd9-a9e2-44e0-b5dd-d4d045669dd4" providerId="ADAL" clId="{28C76179-BB01-4384-8924-CF6D7BD0DB93}" dt="2023-10-04T03:08:46.311" v="2073" actId="478"/>
          <ac:picMkLst>
            <pc:docMk/>
            <pc:sldMk cId="344434219" sldId="352"/>
            <ac:picMk id="4" creationId="{BD3D1BFC-BA73-F4EF-5EBF-AF8A78091879}"/>
          </ac:picMkLst>
        </pc:picChg>
      </pc:sldChg>
      <pc:sldChg chg="add del">
        <pc:chgData name="謝 妍晞" userId="5aaa7bd9-a9e2-44e0-b5dd-d4d045669dd4" providerId="ADAL" clId="{28C76179-BB01-4384-8924-CF6D7BD0DB93}" dt="2023-10-04T03:08:14.502" v="2062" actId="47"/>
        <pc:sldMkLst>
          <pc:docMk/>
          <pc:sldMk cId="842462682" sldId="352"/>
        </pc:sldMkLst>
      </pc:sldChg>
      <pc:sldChg chg="addSp delSp modSp add mod">
        <pc:chgData name="謝 妍晞" userId="5aaa7bd9-a9e2-44e0-b5dd-d4d045669dd4" providerId="ADAL" clId="{28C76179-BB01-4384-8924-CF6D7BD0DB93}" dt="2023-10-04T03:13:00.794" v="2127" actId="14100"/>
        <pc:sldMkLst>
          <pc:docMk/>
          <pc:sldMk cId="2498335106" sldId="353"/>
        </pc:sldMkLst>
        <pc:spChg chg="mod">
          <ac:chgData name="謝 妍晞" userId="5aaa7bd9-a9e2-44e0-b5dd-d4d045669dd4" providerId="ADAL" clId="{28C76179-BB01-4384-8924-CF6D7BD0DB93}" dt="2023-10-04T03:12:46.840" v="2125" actId="27636"/>
          <ac:spMkLst>
            <pc:docMk/>
            <pc:sldMk cId="2498335106" sldId="353"/>
            <ac:spMk id="5" creationId="{26B35E4B-4028-7F5E-EA71-355B8B3BC0DF}"/>
          </ac:spMkLst>
        </pc:spChg>
        <pc:spChg chg="del">
          <ac:chgData name="謝 妍晞" userId="5aaa7bd9-a9e2-44e0-b5dd-d4d045669dd4" providerId="ADAL" clId="{28C76179-BB01-4384-8924-CF6D7BD0DB93}" dt="2023-10-04T03:09:59.773" v="2088" actId="478"/>
          <ac:spMkLst>
            <pc:docMk/>
            <pc:sldMk cId="2498335106" sldId="353"/>
            <ac:spMk id="6" creationId="{5837BE28-E1A0-C569-A3FC-F40AA1C753A5}"/>
          </ac:spMkLst>
        </pc:spChg>
        <pc:spChg chg="add mod">
          <ac:chgData name="謝 妍晞" userId="5aaa7bd9-a9e2-44e0-b5dd-d4d045669dd4" providerId="ADAL" clId="{28C76179-BB01-4384-8924-CF6D7BD0DB93}" dt="2023-10-04T03:12:16.901" v="2119" actId="14100"/>
          <ac:spMkLst>
            <pc:docMk/>
            <pc:sldMk cId="2498335106" sldId="353"/>
            <ac:spMk id="7" creationId="{BD7885B8-C8E2-5D2A-A9F6-3DD2D9D3DB8D}"/>
          </ac:spMkLst>
        </pc:spChg>
        <pc:spChg chg="add mod">
          <ac:chgData name="謝 妍晞" userId="5aaa7bd9-a9e2-44e0-b5dd-d4d045669dd4" providerId="ADAL" clId="{28C76179-BB01-4384-8924-CF6D7BD0DB93}" dt="2023-10-04T03:13:00.794" v="2127" actId="14100"/>
          <ac:spMkLst>
            <pc:docMk/>
            <pc:sldMk cId="2498335106" sldId="353"/>
            <ac:spMk id="8" creationId="{DBFDF0E5-599A-8CE1-09FF-DE9646B10F52}"/>
          </ac:spMkLst>
        </pc:spChg>
        <pc:picChg chg="del">
          <ac:chgData name="謝 妍晞" userId="5aaa7bd9-a9e2-44e0-b5dd-d4d045669dd4" providerId="ADAL" clId="{28C76179-BB01-4384-8924-CF6D7BD0DB93}" dt="2023-10-04T03:10:00.700" v="2089" actId="478"/>
          <ac:picMkLst>
            <pc:docMk/>
            <pc:sldMk cId="2498335106" sldId="353"/>
            <ac:picMk id="3" creationId="{8DF96FFC-9D5A-7AE1-A9DD-68354042CA06}"/>
          </ac:picMkLst>
        </pc:picChg>
        <pc:picChg chg="add mod">
          <ac:chgData name="謝 妍晞" userId="5aaa7bd9-a9e2-44e0-b5dd-d4d045669dd4" providerId="ADAL" clId="{28C76179-BB01-4384-8924-CF6D7BD0DB93}" dt="2023-10-04T03:10:15.916" v="2094" actId="1076"/>
          <ac:picMkLst>
            <pc:docMk/>
            <pc:sldMk cId="2498335106" sldId="353"/>
            <ac:picMk id="4" creationId="{48ADE140-D185-4D0D-80F7-9B830204A06B}"/>
          </ac:picMkLst>
        </pc:picChg>
      </pc:sldChg>
      <pc:sldChg chg="addSp delSp modSp add mod">
        <pc:chgData name="謝 妍晞" userId="5aaa7bd9-a9e2-44e0-b5dd-d4d045669dd4" providerId="ADAL" clId="{28C76179-BB01-4384-8924-CF6D7BD0DB93}" dt="2023-10-04T03:16:25.568" v="2199" actId="14100"/>
        <pc:sldMkLst>
          <pc:docMk/>
          <pc:sldMk cId="2357862350" sldId="354"/>
        </pc:sldMkLst>
        <pc:spChg chg="mod">
          <ac:chgData name="謝 妍晞" userId="5aaa7bd9-a9e2-44e0-b5dd-d4d045669dd4" providerId="ADAL" clId="{28C76179-BB01-4384-8924-CF6D7BD0DB93}" dt="2023-10-04T03:16:15.633" v="2196" actId="14100"/>
          <ac:spMkLst>
            <pc:docMk/>
            <pc:sldMk cId="2357862350" sldId="354"/>
            <ac:spMk id="5" creationId="{26B35E4B-4028-7F5E-EA71-355B8B3BC0DF}"/>
          </ac:spMkLst>
        </pc:spChg>
        <pc:spChg chg="add mod">
          <ac:chgData name="謝 妍晞" userId="5aaa7bd9-a9e2-44e0-b5dd-d4d045669dd4" providerId="ADAL" clId="{28C76179-BB01-4384-8924-CF6D7BD0DB93}" dt="2023-10-04T03:14:16.431" v="2138" actId="1076"/>
          <ac:spMkLst>
            <pc:docMk/>
            <pc:sldMk cId="2357862350" sldId="354"/>
            <ac:spMk id="6" creationId="{DAD3DE40-D262-2020-255E-CF8A3D81A02D}"/>
          </ac:spMkLst>
        </pc:spChg>
        <pc:spChg chg="mod">
          <ac:chgData name="謝 妍晞" userId="5aaa7bd9-a9e2-44e0-b5dd-d4d045669dd4" providerId="ADAL" clId="{28C76179-BB01-4384-8924-CF6D7BD0DB93}" dt="2023-10-04T03:16:25.568" v="2199" actId="14100"/>
          <ac:spMkLst>
            <pc:docMk/>
            <pc:sldMk cId="2357862350" sldId="354"/>
            <ac:spMk id="7" creationId="{BD7885B8-C8E2-5D2A-A9F6-3DD2D9D3DB8D}"/>
          </ac:spMkLst>
        </pc:spChg>
        <pc:spChg chg="mod">
          <ac:chgData name="謝 妍晞" userId="5aaa7bd9-a9e2-44e0-b5dd-d4d045669dd4" providerId="ADAL" clId="{28C76179-BB01-4384-8924-CF6D7BD0DB93}" dt="2023-10-04T03:16:20.618" v="2198" actId="14100"/>
          <ac:spMkLst>
            <pc:docMk/>
            <pc:sldMk cId="2357862350" sldId="354"/>
            <ac:spMk id="8" creationId="{DBFDF0E5-599A-8CE1-09FF-DE9646B10F52}"/>
          </ac:spMkLst>
        </pc:spChg>
        <pc:picChg chg="add mod">
          <ac:chgData name="謝 妍晞" userId="5aaa7bd9-a9e2-44e0-b5dd-d4d045669dd4" providerId="ADAL" clId="{28C76179-BB01-4384-8924-CF6D7BD0DB93}" dt="2023-10-04T03:13:29.950" v="2134" actId="1076"/>
          <ac:picMkLst>
            <pc:docMk/>
            <pc:sldMk cId="2357862350" sldId="354"/>
            <ac:picMk id="3" creationId="{FB06D6AB-FC25-88F7-074A-F738436A4AEC}"/>
          </ac:picMkLst>
        </pc:picChg>
        <pc:picChg chg="del">
          <ac:chgData name="謝 妍晞" userId="5aaa7bd9-a9e2-44e0-b5dd-d4d045669dd4" providerId="ADAL" clId="{28C76179-BB01-4384-8924-CF6D7BD0DB93}" dt="2023-10-04T03:13:31.604" v="2135" actId="478"/>
          <ac:picMkLst>
            <pc:docMk/>
            <pc:sldMk cId="2357862350" sldId="354"/>
            <ac:picMk id="4" creationId="{48ADE140-D185-4D0D-80F7-9B830204A06B}"/>
          </ac:picMkLst>
        </pc:picChg>
      </pc:sldChg>
      <pc:sldChg chg="addSp delSp modSp add mod">
        <pc:chgData name="謝 妍晞" userId="5aaa7bd9-a9e2-44e0-b5dd-d4d045669dd4" providerId="ADAL" clId="{28C76179-BB01-4384-8924-CF6D7BD0DB93}" dt="2023-10-04T03:18:01.149" v="2251" actId="20577"/>
        <pc:sldMkLst>
          <pc:docMk/>
          <pc:sldMk cId="3595500826" sldId="355"/>
        </pc:sldMkLst>
        <pc:spChg chg="add del mod">
          <ac:chgData name="謝 妍晞" userId="5aaa7bd9-a9e2-44e0-b5dd-d4d045669dd4" providerId="ADAL" clId="{28C76179-BB01-4384-8924-CF6D7BD0DB93}" dt="2023-10-04T03:16:42.012" v="2202" actId="478"/>
          <ac:spMkLst>
            <pc:docMk/>
            <pc:sldMk cId="3595500826" sldId="355"/>
            <ac:spMk id="4" creationId="{86B5DE90-DC89-1F97-0222-2B59D25DB908}"/>
          </ac:spMkLst>
        </pc:spChg>
        <pc:spChg chg="del">
          <ac:chgData name="謝 妍晞" userId="5aaa7bd9-a9e2-44e0-b5dd-d4d045669dd4" providerId="ADAL" clId="{28C76179-BB01-4384-8924-CF6D7BD0DB93}" dt="2023-10-04T03:16:38.639" v="2201" actId="478"/>
          <ac:spMkLst>
            <pc:docMk/>
            <pc:sldMk cId="3595500826" sldId="355"/>
            <ac:spMk id="5" creationId="{26B35E4B-4028-7F5E-EA71-355B8B3BC0DF}"/>
          </ac:spMkLst>
        </pc:spChg>
        <pc:spChg chg="del mod">
          <ac:chgData name="謝 妍晞" userId="5aaa7bd9-a9e2-44e0-b5dd-d4d045669dd4" providerId="ADAL" clId="{28C76179-BB01-4384-8924-CF6D7BD0DB93}" dt="2023-10-04T03:17:09.693" v="2211" actId="478"/>
          <ac:spMkLst>
            <pc:docMk/>
            <pc:sldMk cId="3595500826" sldId="355"/>
            <ac:spMk id="6" creationId="{DAD3DE40-D262-2020-255E-CF8A3D81A02D}"/>
          </ac:spMkLst>
        </pc:spChg>
        <pc:spChg chg="mod">
          <ac:chgData name="謝 妍晞" userId="5aaa7bd9-a9e2-44e0-b5dd-d4d045669dd4" providerId="ADAL" clId="{28C76179-BB01-4384-8924-CF6D7BD0DB93}" dt="2023-10-04T03:18:01.149" v="2251" actId="20577"/>
          <ac:spMkLst>
            <pc:docMk/>
            <pc:sldMk cId="3595500826" sldId="355"/>
            <ac:spMk id="7" creationId="{BD7885B8-C8E2-5D2A-A9F6-3DD2D9D3DB8D}"/>
          </ac:spMkLst>
        </pc:spChg>
        <pc:spChg chg="del">
          <ac:chgData name="謝 妍晞" userId="5aaa7bd9-a9e2-44e0-b5dd-d4d045669dd4" providerId="ADAL" clId="{28C76179-BB01-4384-8924-CF6D7BD0DB93}" dt="2023-10-04T03:16:43.189" v="2203" actId="478"/>
          <ac:spMkLst>
            <pc:docMk/>
            <pc:sldMk cId="3595500826" sldId="355"/>
            <ac:spMk id="8" creationId="{DBFDF0E5-599A-8CE1-09FF-DE9646B10F52}"/>
          </ac:spMkLst>
        </pc:spChg>
        <pc:picChg chg="del">
          <ac:chgData name="謝 妍晞" userId="5aaa7bd9-a9e2-44e0-b5dd-d4d045669dd4" providerId="ADAL" clId="{28C76179-BB01-4384-8924-CF6D7BD0DB93}" dt="2023-10-04T03:17:04.064" v="2209" actId="478"/>
          <ac:picMkLst>
            <pc:docMk/>
            <pc:sldMk cId="3595500826" sldId="355"/>
            <ac:picMk id="3" creationId="{FB06D6AB-FC25-88F7-074A-F738436A4AEC}"/>
          </ac:picMkLst>
        </pc:picChg>
        <pc:picChg chg="add mod ord">
          <ac:chgData name="謝 妍晞" userId="5aaa7bd9-a9e2-44e0-b5dd-d4d045669dd4" providerId="ADAL" clId="{28C76179-BB01-4384-8924-CF6D7BD0DB93}" dt="2023-10-04T03:17:22.987" v="2215" actId="1076"/>
          <ac:picMkLst>
            <pc:docMk/>
            <pc:sldMk cId="3595500826" sldId="355"/>
            <ac:picMk id="10" creationId="{06C9B2F5-6723-F463-FA1B-815075C14A65}"/>
          </ac:picMkLst>
        </pc:picChg>
      </pc:sldChg>
      <pc:sldChg chg="addSp delSp modSp add mod">
        <pc:chgData name="謝 妍晞" userId="5aaa7bd9-a9e2-44e0-b5dd-d4d045669dd4" providerId="ADAL" clId="{28C76179-BB01-4384-8924-CF6D7BD0DB93}" dt="2023-10-04T03:19:55.081" v="2332" actId="14100"/>
        <pc:sldMkLst>
          <pc:docMk/>
          <pc:sldMk cId="1346872914" sldId="356"/>
        </pc:sldMkLst>
        <pc:spChg chg="mod">
          <ac:chgData name="謝 妍晞" userId="5aaa7bd9-a9e2-44e0-b5dd-d4d045669dd4" providerId="ADAL" clId="{28C76179-BB01-4384-8924-CF6D7BD0DB93}" dt="2023-10-04T03:19:55.081" v="2332" actId="14100"/>
          <ac:spMkLst>
            <pc:docMk/>
            <pc:sldMk cId="1346872914" sldId="356"/>
            <ac:spMk id="7" creationId="{BD7885B8-C8E2-5D2A-A9F6-3DD2D9D3DB8D}"/>
          </ac:spMkLst>
        </pc:spChg>
        <pc:picChg chg="add del mod">
          <ac:chgData name="謝 妍晞" userId="5aaa7bd9-a9e2-44e0-b5dd-d4d045669dd4" providerId="ADAL" clId="{28C76179-BB01-4384-8924-CF6D7BD0DB93}" dt="2023-10-04T03:18:48.902" v="2262" actId="1076"/>
          <ac:picMkLst>
            <pc:docMk/>
            <pc:sldMk cId="1346872914" sldId="356"/>
            <ac:picMk id="3" creationId="{12774B5A-C9B6-343F-684D-827C840066C8}"/>
          </ac:picMkLst>
        </pc:picChg>
        <pc:picChg chg="del">
          <ac:chgData name="謝 妍晞" userId="5aaa7bd9-a9e2-44e0-b5dd-d4d045669dd4" providerId="ADAL" clId="{28C76179-BB01-4384-8924-CF6D7BD0DB93}" dt="2023-10-04T03:18:32.350" v="2257" actId="478"/>
          <ac:picMkLst>
            <pc:docMk/>
            <pc:sldMk cId="1346872914" sldId="356"/>
            <ac:picMk id="10" creationId="{06C9B2F5-6723-F463-FA1B-815075C14A65}"/>
          </ac:picMkLst>
        </pc:picChg>
      </pc:sldChg>
    </pc:docChg>
  </pc:docChgLst>
  <pc:docChgLst>
    <pc:chgData name="謝 妍晞" userId="5aaa7bd9-a9e2-44e0-b5dd-d4d045669dd4" providerId="ADAL" clId="{EA513A93-2214-0C47-9516-643507D8DC4F}"/>
    <pc:docChg chg="undo custSel addSld delSld modSld">
      <pc:chgData name="謝 妍晞" userId="5aaa7bd9-a9e2-44e0-b5dd-d4d045669dd4" providerId="ADAL" clId="{EA513A93-2214-0C47-9516-643507D8DC4F}" dt="2023-09-25T12:06:38.604" v="37" actId="20577"/>
      <pc:docMkLst>
        <pc:docMk/>
      </pc:docMkLst>
      <pc:sldChg chg="addSp modSp">
        <pc:chgData name="謝 妍晞" userId="5aaa7bd9-a9e2-44e0-b5dd-d4d045669dd4" providerId="ADAL" clId="{EA513A93-2214-0C47-9516-643507D8DC4F}" dt="2023-09-25T12:06:38.604" v="37" actId="20577"/>
        <pc:sldMkLst>
          <pc:docMk/>
          <pc:sldMk cId="1842960942" sldId="321"/>
        </pc:sldMkLst>
        <pc:spChg chg="add mod">
          <ac:chgData name="謝 妍晞" userId="5aaa7bd9-a9e2-44e0-b5dd-d4d045669dd4" providerId="ADAL" clId="{EA513A93-2214-0C47-9516-643507D8DC4F}" dt="2023-09-25T12:06:38.604" v="37" actId="20577"/>
          <ac:spMkLst>
            <pc:docMk/>
            <pc:sldMk cId="1842960942" sldId="321"/>
            <ac:spMk id="5" creationId="{5D8B317C-F191-AE3E-ACA8-16F7538F207C}"/>
          </ac:spMkLst>
        </pc:spChg>
      </pc:sldChg>
      <pc:sldChg chg="add del">
        <pc:chgData name="謝 妍晞" userId="5aaa7bd9-a9e2-44e0-b5dd-d4d045669dd4" providerId="ADAL" clId="{EA513A93-2214-0C47-9516-643507D8DC4F}" dt="2023-09-25T12:05:09.069" v="1" actId="22"/>
        <pc:sldMkLst>
          <pc:docMk/>
          <pc:sldMk cId="2142104389" sldId="32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B214C67D-B906-455D-BA57-3AC7BDDD5AB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D332E0C-8512-4414-B261-B516F8BA774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DB05146-C575-4725-B0BB-3692C7AACDEE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2023/10/2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286510F-EAB7-49FF-882B-FACF21CCB6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B226CFF-3858-4E44-8689-2174855E04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F9FA676-98A1-4ED8-86AE-3FF061B14C5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438620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6EFC189-56BF-490E-8BAC-5A14F955992B}" type="datetime1">
              <a:rPr lang="zh-TW" altLang="en-US" noProof="0" smtClean="0"/>
              <a:t>2023/10/2</a:t>
            </a:fld>
            <a:endParaRPr lang="zh-TW" altLang="en-US" noProof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B8B270D-091D-4ED2-8C85-0898DD7D9F21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2531187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B8B270D-091D-4ED2-8C85-0898DD7D9F21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90102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B8B270D-091D-4ED2-8C85-0898DD7D9F21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94760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B8B270D-091D-4ED2-8C85-0898DD7D9F21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545642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B8B270D-091D-4ED2-8C85-0898DD7D9F21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654989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B8B270D-091D-4ED2-8C85-0898DD7D9F21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538357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B8B270D-091D-4ED2-8C85-0898DD7D9F21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07041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B8B270D-091D-4ED2-8C85-0898DD7D9F21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913152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B8B270D-091D-4ED2-8C85-0898DD7D9F21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46231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B8B270D-091D-4ED2-8C85-0898DD7D9F21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059459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B8B270D-091D-4ED2-8C85-0898DD7D9F21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2020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B8B270D-091D-4ED2-8C85-0898DD7D9F21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21452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B8B270D-091D-4ED2-8C85-0898DD7D9F21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9611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B8B270D-091D-4ED2-8C85-0898DD7D9F21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89984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B8B270D-091D-4ED2-8C85-0898DD7D9F21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93837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B8B270D-091D-4ED2-8C85-0898DD7D9F21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190656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B8B270D-091D-4ED2-8C85-0898DD7D9F21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285114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B8B270D-091D-4ED2-8C85-0898DD7D9F21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394598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B8B270D-091D-4ED2-8C85-0898DD7D9F21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166502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B8B270D-091D-4ED2-8C85-0898DD7D9F21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999902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B8B270D-091D-4ED2-8C85-0898DD7D9F21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145520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B8B270D-091D-4ED2-8C85-0898DD7D9F21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101148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B8B270D-091D-4ED2-8C85-0898DD7D9F21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61918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B8B270D-091D-4ED2-8C85-0898DD7D9F21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178904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B8B270D-091D-4ED2-8C85-0898DD7D9F21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964036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B8B270D-091D-4ED2-8C85-0898DD7D9F21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297906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B8B270D-091D-4ED2-8C85-0898DD7D9F21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540508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B8B270D-091D-4ED2-8C85-0898DD7D9F21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6920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B8B270D-091D-4ED2-8C85-0898DD7D9F21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647582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B8B270D-091D-4ED2-8C85-0898DD7D9F21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649735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B8B270D-091D-4ED2-8C85-0898DD7D9F21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965085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B8B270D-091D-4ED2-8C85-0898DD7D9F21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612876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B8B270D-091D-4ED2-8C85-0898DD7D9F21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90933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B8B270D-091D-4ED2-8C85-0898DD7D9F21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30060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B8B270D-091D-4ED2-8C85-0898DD7D9F21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55575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B8B270D-091D-4ED2-8C85-0898DD7D9F21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25323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B8B270D-091D-4ED2-8C85-0898DD7D9F21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7238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B8B270D-091D-4ED2-8C85-0898DD7D9F21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6573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B8B270D-091D-4ED2-8C85-0898DD7D9F21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40164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B8B270D-091D-4ED2-8C85-0898DD7D9F21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54015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職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522" y="874663"/>
            <a:ext cx="4650901" cy="2334637"/>
          </a:xfrm>
        </p:spPr>
        <p:txBody>
          <a:bodyPr rtlCol="0">
            <a:normAutofit/>
          </a:bodyPr>
          <a:lstStyle>
            <a:lvl1pPr algn="ctr">
              <a:defRPr sz="4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F44A4473-D4D4-4E24-B542-C5D63C28D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14CA4A32-A016-460F-8B99-22A5D265B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84DB1BC2-B158-4DA5-9164-843E6B566C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751FDE2E-D749-401E-B3BA-66B2F5231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49546377-E2EE-4854-AA84-5575789BAF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</p:grp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04FCC465-42B8-456F-951F-8C51A42F9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D7F8A9A-8A53-4FD3-855C-C49B035CE8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群組 48">
                <a:extLst>
                  <a:ext uri="{FF2B5EF4-FFF2-40B4-BE49-F238E27FC236}">
                    <a16:creationId xmlns:a16="http://schemas.microsoft.com/office/drawing/2014/main" id="{AC347F99-AC7C-4DB2-8AAF-9E2A7AE62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89B06C37-E219-479D-B324-0DC7D05651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29A1D878-CEA2-41DC-8638-A852316726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99394209-57ED-4126-A8DC-0862D1FA11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A48B0004-4618-4D71-88D1-A2FEE4F0AD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4D1C172B-2446-428A-A518-FE1B5FCE0D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E359C795-FCC1-401F-B0B6-F722AE632A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8260D102-71BB-497E-A5CF-743FB59874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811E3D98-A5FB-4BDE-A07D-A03EB898C6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9E48CE7F-B4EF-4629-8706-6838C171EF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C8EBC77A-0887-4128-A73B-2C0165C6F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7AF3D400-AAAA-47BD-922E-AA3A2AFA30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B0A3E6A0-609D-427D-9D34-E7CF184B453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DDE08965-A3F4-426A-924B-102A6F6FE2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13FA8E6E-7F53-47E9-9BF8-1CD3130F42B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grpSp>
              <p:nvGrpSpPr>
                <p:cNvPr id="78" name="群組 77">
                  <a:extLst>
                    <a:ext uri="{FF2B5EF4-FFF2-40B4-BE49-F238E27FC236}">
                      <a16:creationId xmlns:a16="http://schemas.microsoft.com/office/drawing/2014/main" id="{7A8A9991-EF8F-4128-9DB7-A2FA8CF2F6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41E966B6-186E-4D17-B570-969B6951AC0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918B08AD-5F3C-4FC5-8998-8524763C750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EDF72260-B0A1-47A1-9459-FDF4600ACA6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C6A7FA58-53F7-4C2F-96D5-E97BB3CC679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1B986617-481E-450F-8FAD-CA3086A3E0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4D24CAEB-B2FE-4796-8E6E-DB5148C380F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3D577B03-E6D9-4FFA-A799-E504CBF8D7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/>
                  </a:p>
                </p:txBody>
              </p:sp>
            </p:grpSp>
          </p:grpSp>
          <p:grpSp>
            <p:nvGrpSpPr>
              <p:cNvPr id="50" name="群組 49">
                <a:extLst>
                  <a:ext uri="{FF2B5EF4-FFF2-40B4-BE49-F238E27FC236}">
                    <a16:creationId xmlns:a16="http://schemas.microsoft.com/office/drawing/2014/main" id="{43509C13-FDEE-45B0-B954-D80D6F38F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群組 55">
                  <a:extLst>
                    <a:ext uri="{FF2B5EF4-FFF2-40B4-BE49-F238E27FC236}">
                      <a16:creationId xmlns:a16="http://schemas.microsoft.com/office/drawing/2014/main" id="{21FF647D-8D8A-43E8-A2E2-46D1117839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直線接點​​(S) 59">
                    <a:extLst>
                      <a:ext uri="{FF2B5EF4-FFF2-40B4-BE49-F238E27FC236}">
                        <a16:creationId xmlns:a16="http://schemas.microsoft.com/office/drawing/2014/main" id="{87B8728B-0A45-4551-99F0-CF33B850DA5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直線接點​​(S) 60">
                    <a:extLst>
                      <a:ext uri="{FF2B5EF4-FFF2-40B4-BE49-F238E27FC236}">
                        <a16:creationId xmlns:a16="http://schemas.microsoft.com/office/drawing/2014/main" id="{CCFAA15D-9EFC-4A70-AC98-CB3EF00C3A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AD80CCBD-3F02-48A0-A24E-5971D22951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AB5B7D34-5A4E-48DE-8893-0F022E4CC95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</p:grpSp>
            <p:grpSp>
              <p:nvGrpSpPr>
                <p:cNvPr id="57" name="群組 56">
                  <a:extLst>
                    <a:ext uri="{FF2B5EF4-FFF2-40B4-BE49-F238E27FC236}">
                      <a16:creationId xmlns:a16="http://schemas.microsoft.com/office/drawing/2014/main" id="{2341ADC6-0CC2-46C0-BA6F-9D9913669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93316DB-546B-41BA-AD1B-94D5C46702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35105C82-44C4-41C2-96AE-ADE6DD1D71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群組 50">
                <a:extLst>
                  <a:ext uri="{FF2B5EF4-FFF2-40B4-BE49-F238E27FC236}">
                    <a16:creationId xmlns:a16="http://schemas.microsoft.com/office/drawing/2014/main" id="{A7A634F2-054C-4614-9ECB-96BE809893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群組 51">
                  <a:extLst>
                    <a:ext uri="{FF2B5EF4-FFF2-40B4-BE49-F238E27FC236}">
                      <a16:creationId xmlns:a16="http://schemas.microsoft.com/office/drawing/2014/main" id="{1764AB7F-1912-4909-A04A-C8D125467E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6B93639B-DE1C-4A46-A4B5-B88FD6FC20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A6C5D17F-13E7-4861-A839-3C56ABD56C4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1C343C91-0F9E-4530-939D-2D9F15DF4A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</p:grp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92109E9F-E572-4202-B7A6-630155DD5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FF54B2-44F5-42F7-8353-111D80A8D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19A2BBF4-4F54-4179-B672-AD4C8D58A3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2F2D95CF-DAE2-4601-B9A6-233F4F2F30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3CD52B72-C30B-4570-A8AB-78CB884F8D0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696A9FBF-C89D-4CF9-A1DC-C0275A3B326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C50B0ACE-17B4-4F11-BA43-0159796B83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0346B01-7019-48B2-9BE7-3E90F590FD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5C186E4B-7559-4E95-9BDD-7DA75E0873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4FFE117A-211E-4BD5-AB76-05026DEC6B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5CC0C412-2859-4E97-924F-291318E6AD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AECE441C-0FBF-4F02-9781-35F2487E3C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951A4317-3E34-41B4-BCD9-E6E0627C18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CE2D40E4-274B-4D43-801B-7B3BAF03E45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2D939FC8-6395-4DCB-B28C-2342BFB72F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620FEEF2-AE91-48CA-8FE7-B50F83E1CF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27050D75-D26B-4BD3-A4A5-68DF13E9C1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grpSp>
              <p:nvGrpSpPr>
                <p:cNvPr id="40" name="群組 39">
                  <a:extLst>
                    <a:ext uri="{FF2B5EF4-FFF2-40B4-BE49-F238E27FC236}">
                      <a16:creationId xmlns:a16="http://schemas.microsoft.com/office/drawing/2014/main" id="{37668160-F5BE-4756-B84F-C68992BC7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E7F90261-4A5A-4C39-B4B3-FEBED04E34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71681E7C-A7E8-4F01-9001-3FD1105E1B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01B0597-C838-4481-A49D-E8D85B631C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23C2B0BF-A329-4A97-B3D5-545BC6813E2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DBCCCA80-4FEE-4C79-8AF3-66B97054C84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4B9AD13F-808D-4464-989B-F40B3E77B7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076473B5-E30F-4635-8789-51368A971BD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/>
                  </a:p>
                </p:txBody>
              </p:sp>
            </p:grpSp>
          </p:grpSp>
          <p:grpSp>
            <p:nvGrpSpPr>
              <p:cNvPr id="12" name="群組 11">
                <a:extLst>
                  <a:ext uri="{FF2B5EF4-FFF2-40B4-BE49-F238E27FC236}">
                    <a16:creationId xmlns:a16="http://schemas.microsoft.com/office/drawing/2014/main" id="{EF568995-35CF-4C80-A63C-82B47F1BA1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群組 17">
                  <a:extLst>
                    <a:ext uri="{FF2B5EF4-FFF2-40B4-BE49-F238E27FC236}">
                      <a16:creationId xmlns:a16="http://schemas.microsoft.com/office/drawing/2014/main" id="{99432608-19E2-4A3E-A68B-45C8E5DD47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直線接點​​(S) 21">
                    <a:extLst>
                      <a:ext uri="{FF2B5EF4-FFF2-40B4-BE49-F238E27FC236}">
                        <a16:creationId xmlns:a16="http://schemas.microsoft.com/office/drawing/2014/main" id="{127A2810-84DE-450A-986B-DE8AF8AE6F1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直線接點​​(S) 22">
                    <a:extLst>
                      <a:ext uri="{FF2B5EF4-FFF2-40B4-BE49-F238E27FC236}">
                        <a16:creationId xmlns:a16="http://schemas.microsoft.com/office/drawing/2014/main" id="{1A56ED6A-BBD4-4005-A99D-65BCF8047C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CFC0629C-AFCE-4D39-87D5-36EF1FE5CF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81F3517A-93AD-4DF3-BEC7-E607A73E5E2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</p:grpSp>
            <p:grpSp>
              <p:nvGrpSpPr>
                <p:cNvPr id="19" name="群組 18">
                  <a:extLst>
                    <a:ext uri="{FF2B5EF4-FFF2-40B4-BE49-F238E27FC236}">
                      <a16:creationId xmlns:a16="http://schemas.microsoft.com/office/drawing/2014/main" id="{4CBBC251-E8DD-438C-8733-7D65F461A4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6A94A4D4-EFFA-4AE2-B533-75F01F0F006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1F4B0E1D-2F9C-444A-ADBA-BDE9F01D8D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群組 12">
                <a:extLst>
                  <a:ext uri="{FF2B5EF4-FFF2-40B4-BE49-F238E27FC236}">
                    <a16:creationId xmlns:a16="http://schemas.microsoft.com/office/drawing/2014/main" id="{5F5ACA0E-A5DF-4015-8FD4-FA7A53E9D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群組 13">
                  <a:extLst>
                    <a:ext uri="{FF2B5EF4-FFF2-40B4-BE49-F238E27FC236}">
                      <a16:creationId xmlns:a16="http://schemas.microsoft.com/office/drawing/2014/main" id="{5A4DCFFD-FD3C-42EA-862E-5B792D902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089A8F3-7530-4C17-848C-580015C3ED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61D8EA0C-1521-4C6D-8C09-DD6D8F1F221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517033B6-6B8A-4BD6-9A52-BF9E9EFBD4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</p:grpSp>
        </p:grpSp>
      </p:grpSp>
      <p:cxnSp>
        <p:nvCxnSpPr>
          <p:cNvPr id="173" name="直線接點​​(S) 172">
            <a:extLst>
              <a:ext uri="{FF2B5EF4-FFF2-40B4-BE49-F238E27FC236}">
                <a16:creationId xmlns:a16="http://schemas.microsoft.com/office/drawing/2014/main" id="{88D7A558-4107-4032-8E5F-99B445369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38400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副標題 2">
            <a:extLst>
              <a:ext uri="{FF2B5EF4-FFF2-40B4-BE49-F238E27FC236}">
                <a16:creationId xmlns:a16="http://schemas.microsoft.com/office/drawing/2014/main" id="{6B5BCC80-B184-4F6C-B3E3-CFC7F4C41C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90000" y="4113213"/>
            <a:ext cx="4636800" cy="1655762"/>
          </a:xfrm>
        </p:spPr>
        <p:txBody>
          <a:bodyPr rtlCol="0">
            <a:normAutofit/>
          </a:bodyPr>
          <a:lstStyle>
            <a:lvl1pPr marL="0" indent="0"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>
                <a:cs typeface="Calibri"/>
              </a:rPr>
              <a:t>簡報者姓名</a:t>
            </a:r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229122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rtlCol="0" anchor="b">
            <a:normAutofit/>
          </a:bodyPr>
          <a:lstStyle>
            <a:lvl1pPr marL="0" indent="0">
              <a:buNone/>
              <a:defRPr sz="1600" b="0" cap="all" spc="3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rtlCol="0" anchor="b">
            <a:normAutofit/>
          </a:bodyPr>
          <a:lstStyle>
            <a:lvl1pPr marL="0" indent="0">
              <a:buNone/>
              <a:defRPr sz="1600" b="0" cap="all" spc="3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185498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容 3 欄位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2971400" cy="661912"/>
          </a:xfrm>
        </p:spPr>
        <p:txBody>
          <a:bodyPr rtlCol="0"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2971400" cy="3632750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10300" y="1756025"/>
            <a:ext cx="2971400" cy="662400"/>
          </a:xfrm>
        </p:spPr>
        <p:txBody>
          <a:bodyPr rtlCol="0"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10300" y="2450550"/>
            <a:ext cx="2971400" cy="3632750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0" name="文字版面配置區 4">
            <a:extLst>
              <a:ext uri="{FF2B5EF4-FFF2-40B4-BE49-F238E27FC236}">
                <a16:creationId xmlns:a16="http://schemas.microsoft.com/office/drawing/2014/main" id="{65563541-7DAA-4F84-BBAB-31C12F6AE9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31200" y="1756025"/>
            <a:ext cx="2971400" cy="662400"/>
          </a:xfrm>
        </p:spPr>
        <p:txBody>
          <a:bodyPr rtlCol="0"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1" name="內容版面配置區 5">
            <a:extLst>
              <a:ext uri="{FF2B5EF4-FFF2-40B4-BE49-F238E27FC236}">
                <a16:creationId xmlns:a16="http://schemas.microsoft.com/office/drawing/2014/main" id="{AE3321C3-E759-4DD7-BFA1-2E724B8DDBF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31200" y="2450550"/>
            <a:ext cx="2971400" cy="3632750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936496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摘要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B4910FDC-FCA3-4F39-AC3F-821172639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37" y="0"/>
            <a:ext cx="386715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solidFill>
                <a:schemeClr val="bg1">
                  <a:alpha val="2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1" y="536573"/>
            <a:ext cx="7424950" cy="1453003"/>
          </a:xfrm>
        </p:spPr>
        <p:txBody>
          <a:bodyPr rtlCol="0"/>
          <a:lstStyle>
            <a:lvl1pPr algn="ctr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1" name="圖片版面配置區 10">
            <a:extLst>
              <a:ext uri="{FF2B5EF4-FFF2-40B4-BE49-F238E27FC236}">
                <a16:creationId xmlns:a16="http://schemas.microsoft.com/office/drawing/2014/main" id="{6F0F278F-99B1-49C2-968B-C983DF8121A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063" y="536575"/>
            <a:ext cx="2616200" cy="174307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07" name="圖片版面配置區 10">
            <a:extLst>
              <a:ext uri="{FF2B5EF4-FFF2-40B4-BE49-F238E27FC236}">
                <a16:creationId xmlns:a16="http://schemas.microsoft.com/office/drawing/2014/main" id="{524BD50E-995A-4DB3-8E0A-E7F1FC6369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6853" y="2557090"/>
            <a:ext cx="2616200" cy="174307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08" name="圖片版面配置區 10">
            <a:extLst>
              <a:ext uri="{FF2B5EF4-FFF2-40B4-BE49-F238E27FC236}">
                <a16:creationId xmlns:a16="http://schemas.microsoft.com/office/drawing/2014/main" id="{ABAB6489-3F37-4A20-8777-093046E5C82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63" y="4576347"/>
            <a:ext cx="2616200" cy="174307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92523157-52E2-4F89-B3C9-EA9FE7914B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64100" y="2876550"/>
            <a:ext cx="6332538" cy="3219450"/>
          </a:xfrm>
        </p:spPr>
        <p:txBody>
          <a:bodyPr rtlCol="0">
            <a:normAutofit/>
          </a:bodyPr>
          <a:lstStyle>
            <a:lvl1pPr marL="0" indent="0" algn="ctr">
              <a:buNone/>
              <a:defRPr sz="1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360000" indent="0" algn="ctr">
              <a:buFont typeface="Arial" panose="020B0604020202020204" pitchFamily="34" charset="0"/>
              <a:buNone/>
              <a:defRPr/>
            </a:lvl2pPr>
            <a:lvl3pPr marL="720000" indent="0" algn="ctr">
              <a:buNone/>
              <a:defRPr/>
            </a:lvl3pPr>
            <a:lvl4pPr marL="1080000" indent="0" algn="ctr">
              <a:buFont typeface="Arial" panose="020B0604020202020204" pitchFamily="34" charset="0"/>
              <a:buNone/>
              <a:defRPr/>
            </a:lvl4pPr>
            <a:lvl5pPr marL="1440000" indent="0" algn="ctr">
              <a:buNone/>
              <a:defRPr/>
            </a:lvl5pPr>
          </a:lstStyle>
          <a:p>
            <a:pPr lvl="0" rtl="0"/>
            <a:r>
              <a:rPr lang="zh-TW" altLang="en-US" noProof="0"/>
              <a:t>按一下以編輯文字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8000" y="6357167"/>
            <a:ext cx="1760150" cy="46166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56725" y="6357600"/>
            <a:ext cx="3347285" cy="46080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cxnSp>
        <p:nvCxnSpPr>
          <p:cNvPr id="91" name="直線接點​​(S)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1725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167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結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707" y="536573"/>
            <a:ext cx="3856679" cy="1453003"/>
          </a:xfrm>
        </p:spPr>
        <p:txBody>
          <a:bodyPr rtlCol="0"/>
          <a:lstStyle>
            <a:lvl1pPr algn="ctr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cxnSp>
        <p:nvCxnSpPr>
          <p:cNvPr id="91" name="直線接點​​(S)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43525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群組 91">
            <a:extLst>
              <a:ext uri="{FF2B5EF4-FFF2-40B4-BE49-F238E27FC236}">
                <a16:creationId xmlns:a16="http://schemas.microsoft.com/office/drawing/2014/main" id="{6CA9855B-4072-4D45-821E-549FDF54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8958" y="457964"/>
            <a:ext cx="7681842" cy="5937065"/>
            <a:chOff x="28958" y="457964"/>
            <a:chExt cx="7681842" cy="5937065"/>
          </a:xfrm>
        </p:grpSpPr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CD707C0C-4086-4F35-A8FC-A45D727AA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3417239" y="1865958"/>
              <a:ext cx="1270000" cy="3384002"/>
              <a:chOff x="7920038" y="61913"/>
              <a:chExt cx="1270000" cy="3384002"/>
            </a:xfrm>
          </p:grpSpPr>
          <p:sp>
            <p:nvSpPr>
              <p:cNvPr id="195" name="Freeform 76">
                <a:extLst>
                  <a:ext uri="{FF2B5EF4-FFF2-40B4-BE49-F238E27FC236}">
                    <a16:creationId xmlns:a16="http://schemas.microsoft.com/office/drawing/2014/main" id="{3D21528F-9013-4CD7-9F7C-D3F3624881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7920038" y="61913"/>
                <a:ext cx="638175" cy="2843213"/>
              </a:xfrm>
              <a:custGeom>
                <a:avLst/>
                <a:gdLst>
                  <a:gd name="T0" fmla="*/ 0 w 134"/>
                  <a:gd name="T1" fmla="*/ 298 h 597"/>
                  <a:gd name="T2" fmla="*/ 134 w 134"/>
                  <a:gd name="T3" fmla="*/ 597 h 597"/>
                  <a:gd name="T4" fmla="*/ 134 w 134"/>
                  <a:gd name="T5" fmla="*/ 0 h 597"/>
                  <a:gd name="T6" fmla="*/ 0 w 134"/>
                  <a:gd name="T7" fmla="*/ 298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597">
                    <a:moveTo>
                      <a:pt x="0" y="298"/>
                    </a:moveTo>
                    <a:cubicBezTo>
                      <a:pt x="0" y="417"/>
                      <a:pt x="52" y="523"/>
                      <a:pt x="134" y="597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52" y="74"/>
                      <a:pt x="0" y="180"/>
                      <a:pt x="0" y="2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196" name="Freeform 77">
                <a:extLst>
                  <a:ext uri="{FF2B5EF4-FFF2-40B4-BE49-F238E27FC236}">
                    <a16:creationId xmlns:a16="http://schemas.microsoft.com/office/drawing/2014/main" id="{06A8F5A2-62EC-4CDC-945A-E6C50C86C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8558213" y="61913"/>
                <a:ext cx="631825" cy="2843213"/>
              </a:xfrm>
              <a:custGeom>
                <a:avLst/>
                <a:gdLst>
                  <a:gd name="T0" fmla="*/ 0 w 133"/>
                  <a:gd name="T1" fmla="*/ 0 h 597"/>
                  <a:gd name="T2" fmla="*/ 0 w 133"/>
                  <a:gd name="T3" fmla="*/ 597 h 597"/>
                  <a:gd name="T4" fmla="*/ 133 w 133"/>
                  <a:gd name="T5" fmla="*/ 298 h 597"/>
                  <a:gd name="T6" fmla="*/ 0 w 133"/>
                  <a:gd name="T7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597">
                    <a:moveTo>
                      <a:pt x="0" y="0"/>
                    </a:moveTo>
                    <a:cubicBezTo>
                      <a:pt x="0" y="597"/>
                      <a:pt x="0" y="597"/>
                      <a:pt x="0" y="597"/>
                    </a:cubicBezTo>
                    <a:cubicBezTo>
                      <a:pt x="82" y="523"/>
                      <a:pt x="133" y="417"/>
                      <a:pt x="133" y="298"/>
                    </a:cubicBezTo>
                    <a:cubicBezTo>
                      <a:pt x="133" y="180"/>
                      <a:pt x="82" y="74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grpSp>
            <p:nvGrpSpPr>
              <p:cNvPr id="197" name="群組 196">
                <a:extLst>
                  <a:ext uri="{FF2B5EF4-FFF2-40B4-BE49-F238E27FC236}">
                    <a16:creationId xmlns:a16="http://schemas.microsoft.com/office/drawing/2014/main" id="{9625C8AA-1597-4CED-8301-18D382EF0D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7934326" y="61915"/>
                <a:ext cx="1241425" cy="3384000"/>
                <a:chOff x="7934326" y="61915"/>
                <a:chExt cx="1241425" cy="3384000"/>
              </a:xfrm>
            </p:grpSpPr>
            <p:sp>
              <p:nvSpPr>
                <p:cNvPr id="198" name="Line 90">
                  <a:extLst>
                    <a:ext uri="{FF2B5EF4-FFF2-40B4-BE49-F238E27FC236}">
                      <a16:creationId xmlns:a16="http://schemas.microsoft.com/office/drawing/2014/main" id="{5DF95B35-23E9-4724-A4F8-8ED718B5DE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8558213" y="61915"/>
                  <a:ext cx="0" cy="3384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99" name="Freeform 91">
                  <a:extLst>
                    <a:ext uri="{FF2B5EF4-FFF2-40B4-BE49-F238E27FC236}">
                      <a16:creationId xmlns:a16="http://schemas.microsoft.com/office/drawing/2014/main" id="{26C6754B-5776-451D-95ED-62AA4D0BAE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8181976" y="523875"/>
                  <a:ext cx="747713" cy="376238"/>
                </a:xfrm>
                <a:custGeom>
                  <a:avLst/>
                  <a:gdLst>
                    <a:gd name="T0" fmla="*/ 471 w 471"/>
                    <a:gd name="T1" fmla="*/ 0 h 237"/>
                    <a:gd name="T2" fmla="*/ 237 w 471"/>
                    <a:gd name="T3" fmla="*/ 237 h 237"/>
                    <a:gd name="T4" fmla="*/ 0 w 471"/>
                    <a:gd name="T5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71" h="237">
                      <a:moveTo>
                        <a:pt x="471" y="0"/>
                      </a:moveTo>
                      <a:lnTo>
                        <a:pt x="237" y="23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200" name="Freeform 92">
                  <a:extLst>
                    <a:ext uri="{FF2B5EF4-FFF2-40B4-BE49-F238E27FC236}">
                      <a16:creationId xmlns:a16="http://schemas.microsoft.com/office/drawing/2014/main" id="{A345A289-8D6C-4886-B54C-3E0D26D176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77188" y="1028700"/>
                  <a:ext cx="1157288" cy="581025"/>
                </a:xfrm>
                <a:custGeom>
                  <a:avLst/>
                  <a:gdLst>
                    <a:gd name="T0" fmla="*/ 729 w 729"/>
                    <a:gd name="T1" fmla="*/ 0 h 366"/>
                    <a:gd name="T2" fmla="*/ 366 w 729"/>
                    <a:gd name="T3" fmla="*/ 366 h 366"/>
                    <a:gd name="T4" fmla="*/ 0 w 729"/>
                    <a:gd name="T5" fmla="*/ 0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29" h="366">
                      <a:moveTo>
                        <a:pt x="729" y="0"/>
                      </a:moveTo>
                      <a:lnTo>
                        <a:pt x="366" y="36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201" name="Freeform 93">
                  <a:extLst>
                    <a:ext uri="{FF2B5EF4-FFF2-40B4-BE49-F238E27FC236}">
                      <a16:creationId xmlns:a16="http://schemas.microsoft.com/office/drawing/2014/main" id="{5690D981-545B-4A73-A22E-6E701024A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34326" y="1700213"/>
                  <a:ext cx="1241425" cy="619125"/>
                </a:xfrm>
                <a:custGeom>
                  <a:avLst/>
                  <a:gdLst>
                    <a:gd name="T0" fmla="*/ 782 w 782"/>
                    <a:gd name="T1" fmla="*/ 0 h 390"/>
                    <a:gd name="T2" fmla="*/ 393 w 782"/>
                    <a:gd name="T3" fmla="*/ 390 h 390"/>
                    <a:gd name="T4" fmla="*/ 0 w 782"/>
                    <a:gd name="T5" fmla="*/ 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82" h="390">
                      <a:moveTo>
                        <a:pt x="782" y="0"/>
                      </a:moveTo>
                      <a:lnTo>
                        <a:pt x="393" y="39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</p:grpSp>
        <p:grpSp>
          <p:nvGrpSpPr>
            <p:cNvPr id="95" name="群組 94">
              <a:extLst>
                <a:ext uri="{FF2B5EF4-FFF2-40B4-BE49-F238E27FC236}">
                  <a16:creationId xmlns:a16="http://schemas.microsoft.com/office/drawing/2014/main" id="{FCB89D53-605D-4497-A82E-C5CB7B9AB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28958" y="457964"/>
              <a:ext cx="5539609" cy="5682348"/>
              <a:chOff x="6623433" y="457964"/>
              <a:chExt cx="5539609" cy="5682348"/>
            </a:xfrm>
          </p:grpSpPr>
          <p:grpSp>
            <p:nvGrpSpPr>
              <p:cNvPr id="146" name="群組 145">
                <a:extLst>
                  <a:ext uri="{FF2B5EF4-FFF2-40B4-BE49-F238E27FC236}">
                    <a16:creationId xmlns:a16="http://schemas.microsoft.com/office/drawing/2014/main" id="{4200751B-2483-40F5-8C14-EF64034D45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73" name="Freeform 64">
                  <a:extLst>
                    <a:ext uri="{FF2B5EF4-FFF2-40B4-BE49-F238E27FC236}">
                      <a16:creationId xmlns:a16="http://schemas.microsoft.com/office/drawing/2014/main" id="{A9677C6B-C435-43E3-BF18-DC35709C97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74" name="Freeform 81">
                  <a:extLst>
                    <a:ext uri="{FF2B5EF4-FFF2-40B4-BE49-F238E27FC236}">
                      <a16:creationId xmlns:a16="http://schemas.microsoft.com/office/drawing/2014/main" id="{56E374F1-3376-4D82-B66C-A0588A30F0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75" name="Freeform 61">
                  <a:extLst>
                    <a:ext uri="{FF2B5EF4-FFF2-40B4-BE49-F238E27FC236}">
                      <a16:creationId xmlns:a16="http://schemas.microsoft.com/office/drawing/2014/main" id="{979B4E97-34CE-4034-8523-F1584A0344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76" name="Freeform 78">
                  <a:extLst>
                    <a:ext uri="{FF2B5EF4-FFF2-40B4-BE49-F238E27FC236}">
                      <a16:creationId xmlns:a16="http://schemas.microsoft.com/office/drawing/2014/main" id="{F4C4EFFF-E30B-4F0B-9ED4-FF63047DCBD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77" name="Freeform 84">
                  <a:extLst>
                    <a:ext uri="{FF2B5EF4-FFF2-40B4-BE49-F238E27FC236}">
                      <a16:creationId xmlns:a16="http://schemas.microsoft.com/office/drawing/2014/main" id="{173FDB7E-F5CA-497D-95CF-7A00D6789C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78" name="Freeform 87">
                  <a:extLst>
                    <a:ext uri="{FF2B5EF4-FFF2-40B4-BE49-F238E27FC236}">
                      <a16:creationId xmlns:a16="http://schemas.microsoft.com/office/drawing/2014/main" id="{42266BB1-5605-4F64-B071-80A97BAD9C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79" name="Freeform 60">
                  <a:extLst>
                    <a:ext uri="{FF2B5EF4-FFF2-40B4-BE49-F238E27FC236}">
                      <a16:creationId xmlns:a16="http://schemas.microsoft.com/office/drawing/2014/main" id="{90D15A2A-0F2D-4AB8-8252-303BA5DB3B0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80" name="Freeform 59">
                  <a:extLst>
                    <a:ext uri="{FF2B5EF4-FFF2-40B4-BE49-F238E27FC236}">
                      <a16:creationId xmlns:a16="http://schemas.microsoft.com/office/drawing/2014/main" id="{E676282C-5FCF-4E29-AE15-2545F1A685E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81" name="Freeform 62">
                  <a:extLst>
                    <a:ext uri="{FF2B5EF4-FFF2-40B4-BE49-F238E27FC236}">
                      <a16:creationId xmlns:a16="http://schemas.microsoft.com/office/drawing/2014/main" id="{AF7EC2A1-EAFC-4851-A4E3-47811C4456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82" name="Freeform 65">
                  <a:extLst>
                    <a:ext uri="{FF2B5EF4-FFF2-40B4-BE49-F238E27FC236}">
                      <a16:creationId xmlns:a16="http://schemas.microsoft.com/office/drawing/2014/main" id="{6F9BD94B-F299-45D3-B66E-F20FBC9246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83" name="Freeform 79">
                  <a:extLst>
                    <a:ext uri="{FF2B5EF4-FFF2-40B4-BE49-F238E27FC236}">
                      <a16:creationId xmlns:a16="http://schemas.microsoft.com/office/drawing/2014/main" id="{50E616C9-EAB1-4990-B569-17C6CB0889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84" name="Freeform 82">
                  <a:extLst>
                    <a:ext uri="{FF2B5EF4-FFF2-40B4-BE49-F238E27FC236}">
                      <a16:creationId xmlns:a16="http://schemas.microsoft.com/office/drawing/2014/main" id="{2F983FB0-2CC2-4D5F-A331-4130F138E9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85" name="Freeform 85">
                  <a:extLst>
                    <a:ext uri="{FF2B5EF4-FFF2-40B4-BE49-F238E27FC236}">
                      <a16:creationId xmlns:a16="http://schemas.microsoft.com/office/drawing/2014/main" id="{B1ABC269-0802-4C4A-9E57-6F876F122C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86" name="Freeform 88">
                  <a:extLst>
                    <a:ext uri="{FF2B5EF4-FFF2-40B4-BE49-F238E27FC236}">
                      <a16:creationId xmlns:a16="http://schemas.microsoft.com/office/drawing/2014/main" id="{233153AF-C5CF-40DD-9E5E-9B84272F46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grpSp>
              <p:nvGrpSpPr>
                <p:cNvPr id="187" name="群組 186">
                  <a:extLst>
                    <a:ext uri="{FF2B5EF4-FFF2-40B4-BE49-F238E27FC236}">
                      <a16:creationId xmlns:a16="http://schemas.microsoft.com/office/drawing/2014/main" id="{95E220B7-17F2-4748-A337-3B8D5886038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88" name="Line 63">
                    <a:extLst>
                      <a:ext uri="{FF2B5EF4-FFF2-40B4-BE49-F238E27FC236}">
                        <a16:creationId xmlns:a16="http://schemas.microsoft.com/office/drawing/2014/main" id="{63DC02CB-E162-45FD-AF68-0A1DB537F40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89" name="Line 66">
                    <a:extLst>
                      <a:ext uri="{FF2B5EF4-FFF2-40B4-BE49-F238E27FC236}">
                        <a16:creationId xmlns:a16="http://schemas.microsoft.com/office/drawing/2014/main" id="{4D9CBADA-7016-4987-B723-F7AE8E2E57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90" name="Line 67">
                    <a:extLst>
                      <a:ext uri="{FF2B5EF4-FFF2-40B4-BE49-F238E27FC236}">
                        <a16:creationId xmlns:a16="http://schemas.microsoft.com/office/drawing/2014/main" id="{1DCEDCA0-F979-4B3C-A0CA-F98F2DEE892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91" name="Line 80">
                    <a:extLst>
                      <a:ext uri="{FF2B5EF4-FFF2-40B4-BE49-F238E27FC236}">
                        <a16:creationId xmlns:a16="http://schemas.microsoft.com/office/drawing/2014/main" id="{1B701ADB-B6EB-4BED-8D15-F358A67EC9F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92" name="Line 83">
                    <a:extLst>
                      <a:ext uri="{FF2B5EF4-FFF2-40B4-BE49-F238E27FC236}">
                        <a16:creationId xmlns:a16="http://schemas.microsoft.com/office/drawing/2014/main" id="{239EB39D-EF7A-4284-83B8-904957045D8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93" name="Line 86">
                    <a:extLst>
                      <a:ext uri="{FF2B5EF4-FFF2-40B4-BE49-F238E27FC236}">
                        <a16:creationId xmlns:a16="http://schemas.microsoft.com/office/drawing/2014/main" id="{59413AC3-6F9D-431E-8136-F15C0FCA62A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94" name="Line 89">
                    <a:extLst>
                      <a:ext uri="{FF2B5EF4-FFF2-40B4-BE49-F238E27FC236}">
                        <a16:creationId xmlns:a16="http://schemas.microsoft.com/office/drawing/2014/main" id="{987DF8D6-E53D-4C41-B339-1E5094638FA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</p:grpSp>
          </p:grpSp>
          <p:grpSp>
            <p:nvGrpSpPr>
              <p:cNvPr id="147" name="群組 146">
                <a:extLst>
                  <a:ext uri="{FF2B5EF4-FFF2-40B4-BE49-F238E27FC236}">
                    <a16:creationId xmlns:a16="http://schemas.microsoft.com/office/drawing/2014/main" id="{66036562-1199-405F-B95A-C3A543B5DB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65" name="群組 164">
                  <a:extLst>
                    <a:ext uri="{FF2B5EF4-FFF2-40B4-BE49-F238E27FC236}">
                      <a16:creationId xmlns:a16="http://schemas.microsoft.com/office/drawing/2014/main" id="{C4C4997E-6944-4940-8B33-92DB90BCE3A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69" name="直線接點​​(S) 168">
                    <a:extLst>
                      <a:ext uri="{FF2B5EF4-FFF2-40B4-BE49-F238E27FC236}">
                        <a16:creationId xmlns:a16="http://schemas.microsoft.com/office/drawing/2014/main" id="{0A44DA53-5DA1-44E2-8EB4-F53CC84C9F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直線接點​​(S) 169">
                    <a:extLst>
                      <a:ext uri="{FF2B5EF4-FFF2-40B4-BE49-F238E27FC236}">
                        <a16:creationId xmlns:a16="http://schemas.microsoft.com/office/drawing/2014/main" id="{F072B3FF-FEA5-46BC-8627-9B46C5F3967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1" name="Rectangle 30">
                    <a:extLst>
                      <a:ext uri="{FF2B5EF4-FFF2-40B4-BE49-F238E27FC236}">
                        <a16:creationId xmlns:a16="http://schemas.microsoft.com/office/drawing/2014/main" id="{FB18587D-1BDA-4D28-9B48-3C37C764B66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72" name="Rectangle 30">
                    <a:extLst>
                      <a:ext uri="{FF2B5EF4-FFF2-40B4-BE49-F238E27FC236}">
                        <a16:creationId xmlns:a16="http://schemas.microsoft.com/office/drawing/2014/main" id="{8CFE033B-F34F-4836-B6F3-93E6C7D9C5C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</p:grpSp>
            <p:grpSp>
              <p:nvGrpSpPr>
                <p:cNvPr id="166" name="群組 165">
                  <a:extLst>
                    <a:ext uri="{FF2B5EF4-FFF2-40B4-BE49-F238E27FC236}">
                      <a16:creationId xmlns:a16="http://schemas.microsoft.com/office/drawing/2014/main" id="{07F79761-CFAA-4330-8067-31EC1DC3E1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8A0BC496-427B-4836-B989-97B0673D8F5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solidFill>
                        <a:schemeClr val="tx1"/>
                      </a:solidFill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A0D554E1-33ED-415C-BF15-FC38D2E33C7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solidFill>
                        <a:schemeClr val="tx1"/>
                      </a:solidFill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</p:grpSp>
          </p:grpSp>
          <p:grpSp>
            <p:nvGrpSpPr>
              <p:cNvPr id="148" name="群組 147">
                <a:extLst>
                  <a:ext uri="{FF2B5EF4-FFF2-40B4-BE49-F238E27FC236}">
                    <a16:creationId xmlns:a16="http://schemas.microsoft.com/office/drawing/2014/main" id="{D1F1EE7D-C5FF-46EA-AB9C-94E1F2D9B7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61" name="群組 160">
                  <a:extLst>
                    <a:ext uri="{FF2B5EF4-FFF2-40B4-BE49-F238E27FC236}">
                      <a16:creationId xmlns:a16="http://schemas.microsoft.com/office/drawing/2014/main" id="{2AC2FE37-AED7-4C81-A52E-FD105C1BDA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3" name="Freeform 68">
                    <a:extLst>
                      <a:ext uri="{FF2B5EF4-FFF2-40B4-BE49-F238E27FC236}">
                        <a16:creationId xmlns:a16="http://schemas.microsoft.com/office/drawing/2014/main" id="{AB34FC05-3259-4BE2-8DA9-91435FAFCE7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64" name="Freeform 69">
                    <a:extLst>
                      <a:ext uri="{FF2B5EF4-FFF2-40B4-BE49-F238E27FC236}">
                        <a16:creationId xmlns:a16="http://schemas.microsoft.com/office/drawing/2014/main" id="{AC11598E-3FD2-47F3-8E57-D5D6130DBC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</p:grpSp>
            <p:sp>
              <p:nvSpPr>
                <p:cNvPr id="162" name="Line 70">
                  <a:extLst>
                    <a:ext uri="{FF2B5EF4-FFF2-40B4-BE49-F238E27FC236}">
                      <a16:creationId xmlns:a16="http://schemas.microsoft.com/office/drawing/2014/main" id="{37D098FA-73CF-44E6-B612-7DE664E5DE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  <p:grpSp>
            <p:nvGrpSpPr>
              <p:cNvPr id="149" name="群組 148">
                <a:extLst>
                  <a:ext uri="{FF2B5EF4-FFF2-40B4-BE49-F238E27FC236}">
                    <a16:creationId xmlns:a16="http://schemas.microsoft.com/office/drawing/2014/main" id="{66672930-1A30-4508-A9D2-FA4271C6B1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58" name="Freeform 68">
                  <a:extLst>
                    <a:ext uri="{FF2B5EF4-FFF2-40B4-BE49-F238E27FC236}">
                      <a16:creationId xmlns:a16="http://schemas.microsoft.com/office/drawing/2014/main" id="{174F3D5B-9943-4A8B-8699-ABB2B7991B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59" name="Freeform 69">
                  <a:extLst>
                    <a:ext uri="{FF2B5EF4-FFF2-40B4-BE49-F238E27FC236}">
                      <a16:creationId xmlns:a16="http://schemas.microsoft.com/office/drawing/2014/main" id="{6834DCA2-951C-4A9B-8490-5C7BD0FFBB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60" name="Line 70">
                  <a:extLst>
                    <a:ext uri="{FF2B5EF4-FFF2-40B4-BE49-F238E27FC236}">
                      <a16:creationId xmlns:a16="http://schemas.microsoft.com/office/drawing/2014/main" id="{316B6CF4-BCF3-4765-B744-A1EB5A76D3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  <p:grpSp>
            <p:nvGrpSpPr>
              <p:cNvPr id="150" name="群組 149">
                <a:extLst>
                  <a:ext uri="{FF2B5EF4-FFF2-40B4-BE49-F238E27FC236}">
                    <a16:creationId xmlns:a16="http://schemas.microsoft.com/office/drawing/2014/main" id="{BAD99054-FC47-4391-9369-B309A0AA25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51" name="群組 150">
                  <a:extLst>
                    <a:ext uri="{FF2B5EF4-FFF2-40B4-BE49-F238E27FC236}">
                      <a16:creationId xmlns:a16="http://schemas.microsoft.com/office/drawing/2014/main" id="{1A1CDB94-FE6F-4AAC-94D9-DDCEC703B1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99B22DCB-54E6-4769-9DD7-3736B4041B2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solidFill>
                        <a:schemeClr val="tx1"/>
                      </a:solidFill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67DA3C33-5733-4571-AD7C-F9D7447D184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solidFill>
                        <a:schemeClr val="tx1"/>
                      </a:solidFill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</p:grpSp>
            <p:grpSp>
              <p:nvGrpSpPr>
                <p:cNvPr id="152" name="群組 151">
                  <a:extLst>
                    <a:ext uri="{FF2B5EF4-FFF2-40B4-BE49-F238E27FC236}">
                      <a16:creationId xmlns:a16="http://schemas.microsoft.com/office/drawing/2014/main" id="{DEACDE3F-3571-479B-8545-A0EB157DFB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53" name="直線接點​​(S) 152">
                    <a:extLst>
                      <a:ext uri="{FF2B5EF4-FFF2-40B4-BE49-F238E27FC236}">
                        <a16:creationId xmlns:a16="http://schemas.microsoft.com/office/drawing/2014/main" id="{0EBC688C-242B-4AF8-9A28-74C5D3A7DD7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4" name="Rectangle 5">
                    <a:extLst>
                      <a:ext uri="{FF2B5EF4-FFF2-40B4-BE49-F238E27FC236}">
                        <a16:creationId xmlns:a16="http://schemas.microsoft.com/office/drawing/2014/main" id="{C4C8C45C-CEB8-4DEA-A7C9-8028747D4C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55" name="Rectangle 5">
                    <a:extLst>
                      <a:ext uri="{FF2B5EF4-FFF2-40B4-BE49-F238E27FC236}">
                        <a16:creationId xmlns:a16="http://schemas.microsoft.com/office/drawing/2014/main" id="{7FC624AF-D992-41C1-A403-A0A4731BE06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</p:grpSp>
          </p:grpSp>
        </p:grpSp>
        <p:grpSp>
          <p:nvGrpSpPr>
            <p:cNvPr id="96" name="群組 95">
              <a:extLst>
                <a:ext uri="{FF2B5EF4-FFF2-40B4-BE49-F238E27FC236}">
                  <a16:creationId xmlns:a16="http://schemas.microsoft.com/office/drawing/2014/main" id="{F63171A4-E846-4A64-8292-3ED3583B6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2171191" y="712681"/>
              <a:ext cx="5539609" cy="5682348"/>
              <a:chOff x="6623433" y="457964"/>
              <a:chExt cx="5539609" cy="5682348"/>
            </a:xfrm>
          </p:grpSpPr>
          <p:grpSp>
            <p:nvGrpSpPr>
              <p:cNvPr id="97" name="群組 96">
                <a:extLst>
                  <a:ext uri="{FF2B5EF4-FFF2-40B4-BE49-F238E27FC236}">
                    <a16:creationId xmlns:a16="http://schemas.microsoft.com/office/drawing/2014/main" id="{E59C66F3-BAB8-46AB-849B-0BC14A74B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24" name="Freeform 64">
                  <a:extLst>
                    <a:ext uri="{FF2B5EF4-FFF2-40B4-BE49-F238E27FC236}">
                      <a16:creationId xmlns:a16="http://schemas.microsoft.com/office/drawing/2014/main" id="{68CD087B-52FF-4F11-A251-6F6A6B9093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25" name="Freeform 81">
                  <a:extLst>
                    <a:ext uri="{FF2B5EF4-FFF2-40B4-BE49-F238E27FC236}">
                      <a16:creationId xmlns:a16="http://schemas.microsoft.com/office/drawing/2014/main" id="{7FD7CD23-A1FC-41E8-A563-0B0A87A8FC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26" name="Freeform 61">
                  <a:extLst>
                    <a:ext uri="{FF2B5EF4-FFF2-40B4-BE49-F238E27FC236}">
                      <a16:creationId xmlns:a16="http://schemas.microsoft.com/office/drawing/2014/main" id="{A3A34481-695D-470B-9A01-A047EAA615B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27" name="Freeform 78">
                  <a:extLst>
                    <a:ext uri="{FF2B5EF4-FFF2-40B4-BE49-F238E27FC236}">
                      <a16:creationId xmlns:a16="http://schemas.microsoft.com/office/drawing/2014/main" id="{5B26EEFA-6CAA-4BF6-B4BD-7C083D59BF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28" name="Freeform 84">
                  <a:extLst>
                    <a:ext uri="{FF2B5EF4-FFF2-40B4-BE49-F238E27FC236}">
                      <a16:creationId xmlns:a16="http://schemas.microsoft.com/office/drawing/2014/main" id="{61976329-310A-4F70-B22C-F032D4BF7E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29" name="Freeform 87">
                  <a:extLst>
                    <a:ext uri="{FF2B5EF4-FFF2-40B4-BE49-F238E27FC236}">
                      <a16:creationId xmlns:a16="http://schemas.microsoft.com/office/drawing/2014/main" id="{0A0DA1ED-70C5-4D8F-B61F-F6E9E07D59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30" name="Freeform 60">
                  <a:extLst>
                    <a:ext uri="{FF2B5EF4-FFF2-40B4-BE49-F238E27FC236}">
                      <a16:creationId xmlns:a16="http://schemas.microsoft.com/office/drawing/2014/main" id="{EDF58541-8ECC-487F-96C7-3267D0F9C8C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31" name="Freeform 59">
                  <a:extLst>
                    <a:ext uri="{FF2B5EF4-FFF2-40B4-BE49-F238E27FC236}">
                      <a16:creationId xmlns:a16="http://schemas.microsoft.com/office/drawing/2014/main" id="{D1DAAA62-5552-4436-97D9-353F629E8A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32" name="Freeform 62">
                  <a:extLst>
                    <a:ext uri="{FF2B5EF4-FFF2-40B4-BE49-F238E27FC236}">
                      <a16:creationId xmlns:a16="http://schemas.microsoft.com/office/drawing/2014/main" id="{EBA1BB6B-72EF-4525-89A1-FC5BE70D71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33" name="Freeform 65">
                  <a:extLst>
                    <a:ext uri="{FF2B5EF4-FFF2-40B4-BE49-F238E27FC236}">
                      <a16:creationId xmlns:a16="http://schemas.microsoft.com/office/drawing/2014/main" id="{D3BD4012-93F7-424A-9146-8E7E831D9E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34" name="Freeform 79">
                  <a:extLst>
                    <a:ext uri="{FF2B5EF4-FFF2-40B4-BE49-F238E27FC236}">
                      <a16:creationId xmlns:a16="http://schemas.microsoft.com/office/drawing/2014/main" id="{A2E36983-6A8E-4C78-AA27-363C0D676C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35" name="Freeform 82">
                  <a:extLst>
                    <a:ext uri="{FF2B5EF4-FFF2-40B4-BE49-F238E27FC236}">
                      <a16:creationId xmlns:a16="http://schemas.microsoft.com/office/drawing/2014/main" id="{AB2380FC-F201-44F0-A531-1402201E4E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36" name="Freeform 85">
                  <a:extLst>
                    <a:ext uri="{FF2B5EF4-FFF2-40B4-BE49-F238E27FC236}">
                      <a16:creationId xmlns:a16="http://schemas.microsoft.com/office/drawing/2014/main" id="{737C3A27-BD47-4E93-A1E3-33B902DD068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37" name="Freeform 88">
                  <a:extLst>
                    <a:ext uri="{FF2B5EF4-FFF2-40B4-BE49-F238E27FC236}">
                      <a16:creationId xmlns:a16="http://schemas.microsoft.com/office/drawing/2014/main" id="{C257BCC6-B88D-4C3B-BEFD-25D320F39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grpSp>
              <p:nvGrpSpPr>
                <p:cNvPr id="138" name="群組 137">
                  <a:extLst>
                    <a:ext uri="{FF2B5EF4-FFF2-40B4-BE49-F238E27FC236}">
                      <a16:creationId xmlns:a16="http://schemas.microsoft.com/office/drawing/2014/main" id="{0519964D-597A-4E0C-B66C-89D30B8582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39" name="Line 63">
                    <a:extLst>
                      <a:ext uri="{FF2B5EF4-FFF2-40B4-BE49-F238E27FC236}">
                        <a16:creationId xmlns:a16="http://schemas.microsoft.com/office/drawing/2014/main" id="{A31BADE6-3732-4787-8841-96E8F05C0A9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40" name="Line 66">
                    <a:extLst>
                      <a:ext uri="{FF2B5EF4-FFF2-40B4-BE49-F238E27FC236}">
                        <a16:creationId xmlns:a16="http://schemas.microsoft.com/office/drawing/2014/main" id="{447ED593-61E3-4BD7-8984-7FE5621549D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41" name="Line 67">
                    <a:extLst>
                      <a:ext uri="{FF2B5EF4-FFF2-40B4-BE49-F238E27FC236}">
                        <a16:creationId xmlns:a16="http://schemas.microsoft.com/office/drawing/2014/main" id="{6AD98272-0FC0-49AC-9877-8D2BAA5148B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42" name="Line 80">
                    <a:extLst>
                      <a:ext uri="{FF2B5EF4-FFF2-40B4-BE49-F238E27FC236}">
                        <a16:creationId xmlns:a16="http://schemas.microsoft.com/office/drawing/2014/main" id="{D54770D9-48C7-4C76-9F40-65C9B9C05CE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43" name="Line 83">
                    <a:extLst>
                      <a:ext uri="{FF2B5EF4-FFF2-40B4-BE49-F238E27FC236}">
                        <a16:creationId xmlns:a16="http://schemas.microsoft.com/office/drawing/2014/main" id="{4B9C1A3A-3DED-4CC1-820C-16B358DF9EC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44" name="Line 86">
                    <a:extLst>
                      <a:ext uri="{FF2B5EF4-FFF2-40B4-BE49-F238E27FC236}">
                        <a16:creationId xmlns:a16="http://schemas.microsoft.com/office/drawing/2014/main" id="{2404A56E-8A81-48CB-9AC4-2CB6EA55DD7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45" name="Line 89">
                    <a:extLst>
                      <a:ext uri="{FF2B5EF4-FFF2-40B4-BE49-F238E27FC236}">
                        <a16:creationId xmlns:a16="http://schemas.microsoft.com/office/drawing/2014/main" id="{6D6A743B-85A5-41A8-9664-D654620D25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</p:grpSp>
          </p:grpSp>
          <p:grpSp>
            <p:nvGrpSpPr>
              <p:cNvPr id="98" name="群組 97">
                <a:extLst>
                  <a:ext uri="{FF2B5EF4-FFF2-40B4-BE49-F238E27FC236}">
                    <a16:creationId xmlns:a16="http://schemas.microsoft.com/office/drawing/2014/main" id="{23DAD9FD-AF99-4D89-9BC8-E6739BD17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16" name="群組 115">
                  <a:extLst>
                    <a:ext uri="{FF2B5EF4-FFF2-40B4-BE49-F238E27FC236}">
                      <a16:creationId xmlns:a16="http://schemas.microsoft.com/office/drawing/2014/main" id="{D7170781-0173-4FAB-8358-42C469FC51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20" name="直線接點​​(S) 119">
                    <a:extLst>
                      <a:ext uri="{FF2B5EF4-FFF2-40B4-BE49-F238E27FC236}">
                        <a16:creationId xmlns:a16="http://schemas.microsoft.com/office/drawing/2014/main" id="{03C55E22-B879-4AE0-BC46-BA8A4E950C5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直線接點​​(S) 120">
                    <a:extLst>
                      <a:ext uri="{FF2B5EF4-FFF2-40B4-BE49-F238E27FC236}">
                        <a16:creationId xmlns:a16="http://schemas.microsoft.com/office/drawing/2014/main" id="{AA07E073-1978-4DCC-9E5C-FF89EF524BF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2" name="Rectangle 30">
                    <a:extLst>
                      <a:ext uri="{FF2B5EF4-FFF2-40B4-BE49-F238E27FC236}">
                        <a16:creationId xmlns:a16="http://schemas.microsoft.com/office/drawing/2014/main" id="{5691F80E-D2E0-4E78-AA76-8D827AE410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23" name="Rectangle 30">
                    <a:extLst>
                      <a:ext uri="{FF2B5EF4-FFF2-40B4-BE49-F238E27FC236}">
                        <a16:creationId xmlns:a16="http://schemas.microsoft.com/office/drawing/2014/main" id="{E34C55D1-5C55-44D3-9C26-E1951DA3937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</p:grpSp>
            <p:grpSp>
              <p:nvGrpSpPr>
                <p:cNvPr id="117" name="群組 116">
                  <a:extLst>
                    <a:ext uri="{FF2B5EF4-FFF2-40B4-BE49-F238E27FC236}">
                      <a16:creationId xmlns:a16="http://schemas.microsoft.com/office/drawing/2014/main" id="{4C9CB0E6-07EF-4140-926D-D380C1A88E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18" name="Freeform: Shape 117">
                    <a:extLst>
                      <a:ext uri="{FF2B5EF4-FFF2-40B4-BE49-F238E27FC236}">
                        <a16:creationId xmlns:a16="http://schemas.microsoft.com/office/drawing/2014/main" id="{263BBD78-504D-435B-8933-2C460DC38E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solidFill>
                        <a:schemeClr val="tx1"/>
                      </a:solidFill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1AD78D29-1FCF-4E88-A958-924F701D5E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solidFill>
                        <a:schemeClr val="tx1"/>
                      </a:solidFill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</p:grpSp>
          </p:grpSp>
          <p:grpSp>
            <p:nvGrpSpPr>
              <p:cNvPr id="99" name="群組 98">
                <a:extLst>
                  <a:ext uri="{FF2B5EF4-FFF2-40B4-BE49-F238E27FC236}">
                    <a16:creationId xmlns:a16="http://schemas.microsoft.com/office/drawing/2014/main" id="{EA551A3F-69EF-45CC-87F7-867808A3F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12" name="群組 111">
                  <a:extLst>
                    <a:ext uri="{FF2B5EF4-FFF2-40B4-BE49-F238E27FC236}">
                      <a16:creationId xmlns:a16="http://schemas.microsoft.com/office/drawing/2014/main" id="{12724B09-E74E-49FA-BB5D-583BB89B798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14" name="Freeform 68">
                    <a:extLst>
                      <a:ext uri="{FF2B5EF4-FFF2-40B4-BE49-F238E27FC236}">
                        <a16:creationId xmlns:a16="http://schemas.microsoft.com/office/drawing/2014/main" id="{DA2788BF-64AD-4328-8CB9-8C2C98CF54E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15" name="Freeform 69">
                    <a:extLst>
                      <a:ext uri="{FF2B5EF4-FFF2-40B4-BE49-F238E27FC236}">
                        <a16:creationId xmlns:a16="http://schemas.microsoft.com/office/drawing/2014/main" id="{D9591CB5-16C9-44FC-B125-529D33F91BF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</p:grpSp>
            <p:sp>
              <p:nvSpPr>
                <p:cNvPr id="113" name="Line 70">
                  <a:extLst>
                    <a:ext uri="{FF2B5EF4-FFF2-40B4-BE49-F238E27FC236}">
                      <a16:creationId xmlns:a16="http://schemas.microsoft.com/office/drawing/2014/main" id="{4F82A945-38F0-45AF-A28A-C6A0E6A2E7F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  <p:grpSp>
            <p:nvGrpSpPr>
              <p:cNvPr id="100" name="群組 99">
                <a:extLst>
                  <a:ext uri="{FF2B5EF4-FFF2-40B4-BE49-F238E27FC236}">
                    <a16:creationId xmlns:a16="http://schemas.microsoft.com/office/drawing/2014/main" id="{80FA6744-F48F-4652-86E5-BA3ABEF32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09" name="Freeform 68">
                  <a:extLst>
                    <a:ext uri="{FF2B5EF4-FFF2-40B4-BE49-F238E27FC236}">
                      <a16:creationId xmlns:a16="http://schemas.microsoft.com/office/drawing/2014/main" id="{FAC3DEAD-5797-4CA1-A8F2-3F487AAC6B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10" name="Freeform 69">
                  <a:extLst>
                    <a:ext uri="{FF2B5EF4-FFF2-40B4-BE49-F238E27FC236}">
                      <a16:creationId xmlns:a16="http://schemas.microsoft.com/office/drawing/2014/main" id="{F9AF9D64-C9FB-4D32-993D-3423A2E55E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11" name="Line 70">
                  <a:extLst>
                    <a:ext uri="{FF2B5EF4-FFF2-40B4-BE49-F238E27FC236}">
                      <a16:creationId xmlns:a16="http://schemas.microsoft.com/office/drawing/2014/main" id="{9097AC72-422F-4CE0-A772-A63E2294AC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  <p:grpSp>
            <p:nvGrpSpPr>
              <p:cNvPr id="101" name="群組 100">
                <a:extLst>
                  <a:ext uri="{FF2B5EF4-FFF2-40B4-BE49-F238E27FC236}">
                    <a16:creationId xmlns:a16="http://schemas.microsoft.com/office/drawing/2014/main" id="{1A6B3F4D-48A0-4FC2-8720-2606D6AA04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02" name="群組 101">
                  <a:extLst>
                    <a:ext uri="{FF2B5EF4-FFF2-40B4-BE49-F238E27FC236}">
                      <a16:creationId xmlns:a16="http://schemas.microsoft.com/office/drawing/2014/main" id="{67E4FA26-563D-4D19-BAEB-A370818E51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03B51AAC-6B1D-43D1-8885-402653BA90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solidFill>
                        <a:schemeClr val="tx1"/>
                      </a:solidFill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CF4180FB-7FBD-421F-A284-4C2CC61B384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solidFill>
                        <a:schemeClr val="tx1"/>
                      </a:solidFill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</p:grpSp>
            <p:grpSp>
              <p:nvGrpSpPr>
                <p:cNvPr id="103" name="群組 102">
                  <a:extLst>
                    <a:ext uri="{FF2B5EF4-FFF2-40B4-BE49-F238E27FC236}">
                      <a16:creationId xmlns:a16="http://schemas.microsoft.com/office/drawing/2014/main" id="{28E615C5-6A2E-4BF3-A3A8-9061C5B1B84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04" name="直線接點​​(S) 103">
                    <a:extLst>
                      <a:ext uri="{FF2B5EF4-FFF2-40B4-BE49-F238E27FC236}">
                        <a16:creationId xmlns:a16="http://schemas.microsoft.com/office/drawing/2014/main" id="{B15A4CEB-6B8D-48C3-8484-3EC282A34A1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" name="Rectangle 5">
                    <a:extLst>
                      <a:ext uri="{FF2B5EF4-FFF2-40B4-BE49-F238E27FC236}">
                        <a16:creationId xmlns:a16="http://schemas.microsoft.com/office/drawing/2014/main" id="{38F7FD7D-E582-4214-B1B3-D289130553F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06" name="Rectangle 5">
                    <a:extLst>
                      <a:ext uri="{FF2B5EF4-FFF2-40B4-BE49-F238E27FC236}">
                        <a16:creationId xmlns:a16="http://schemas.microsoft.com/office/drawing/2014/main" id="{B74D1DAC-C0D4-447E-8665-EAFF34F4E3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</p:grpSp>
          </p:grpSp>
        </p:grpSp>
      </p:grp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9CF2D931-86F8-40B1-B2C0-BE477572EC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81686" y="2876550"/>
            <a:ext cx="3059113" cy="2983947"/>
          </a:xfrm>
        </p:spPr>
        <p:txBody>
          <a:bodyPr rtlCol="0"/>
          <a:lstStyle>
            <a:lvl1pPr marL="0" indent="0"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360000" indent="0">
              <a:buFont typeface="Arial" panose="020B0604020202020204" pitchFamily="34" charset="0"/>
              <a:buNone/>
              <a:defRPr/>
            </a:lvl2pPr>
            <a:lvl3pPr marL="720000" indent="0">
              <a:buNone/>
              <a:defRPr/>
            </a:lvl3pPr>
            <a:lvl4pPr marL="1080000" indent="0">
              <a:buFont typeface="Arial" panose="020B0604020202020204" pitchFamily="34" charset="0"/>
              <a:buNone/>
              <a:defRPr/>
            </a:lvl4pPr>
            <a:lvl5pPr marL="1440000" indent="0">
              <a:buNone/>
              <a:defRPr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868871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議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3"/>
            <a:ext cx="3856679" cy="1453003"/>
          </a:xfrm>
        </p:spPr>
        <p:txBody>
          <a:bodyPr rtlCol="0"/>
          <a:lstStyle>
            <a:lvl1pPr algn="ctr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cxnSp>
        <p:nvCxnSpPr>
          <p:cNvPr id="91" name="直線接點​​(S)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79125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內容版面配置區 2">
            <a:extLst>
              <a:ext uri="{FF2B5EF4-FFF2-40B4-BE49-F238E27FC236}">
                <a16:creationId xmlns:a16="http://schemas.microsoft.com/office/drawing/2014/main" id="{E4838519-F7BD-42C9-BDE6-B4D6DF7E117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7606" y="2877018"/>
            <a:ext cx="3060000" cy="2938561"/>
          </a:xfrm>
        </p:spPr>
        <p:txBody>
          <a:bodyPr rtlCol="0">
            <a:normAutofit/>
          </a:bodyPr>
          <a:lstStyle>
            <a:lvl1pPr algn="ctr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lvl="0" indent="0" algn="ctr" rtl="0">
              <a:buNone/>
            </a:pPr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0000" y="6357168"/>
            <a:ext cx="1480400" cy="46166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6947" y="6357600"/>
            <a:ext cx="6683376" cy="460800"/>
          </a:xfrm>
        </p:spPr>
        <p:txBody>
          <a:bodyPr rtlCol="0"/>
          <a:lstStyle>
            <a:lvl1pPr algn="l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9" name="圖片版面配置區 8">
            <a:extLst>
              <a:ext uri="{FF2B5EF4-FFF2-40B4-BE49-F238E27FC236}">
                <a16:creationId xmlns:a16="http://schemas.microsoft.com/office/drawing/2014/main" id="{EF1A84F6-2D30-446A-9D91-44FBCB8256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79987" y="0"/>
            <a:ext cx="7212013" cy="685800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46465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簡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600" y="536573"/>
            <a:ext cx="4078800" cy="1453003"/>
          </a:xfrm>
        </p:spPr>
        <p:txBody>
          <a:bodyPr rtlCol="0"/>
          <a:lstStyle>
            <a:lvl1pPr algn="ctr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95" name="文字版面配置區 94">
            <a:extLst>
              <a:ext uri="{FF2B5EF4-FFF2-40B4-BE49-F238E27FC236}">
                <a16:creationId xmlns:a16="http://schemas.microsoft.com/office/drawing/2014/main" id="{376C93AE-577A-4E39-B37B-F54DD619E8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175" y="2876550"/>
            <a:ext cx="4819650" cy="2875321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360000" indent="0" algn="ctr">
              <a:buFont typeface="Arial" panose="020B0604020202020204" pitchFamily="34" charset="0"/>
              <a:buNone/>
              <a:defRPr/>
            </a:lvl2pPr>
            <a:lvl3pPr marL="720000" indent="0" algn="ctr">
              <a:buNone/>
              <a:defRPr/>
            </a:lvl3pPr>
            <a:lvl4pPr marL="1080000" indent="0" algn="ctr">
              <a:buFont typeface="Arial" panose="020B0604020202020204" pitchFamily="34" charset="0"/>
              <a:buNone/>
              <a:defRPr/>
            </a:lvl4pPr>
            <a:lvl5pPr marL="1440000" indent="0" algn="ctr">
              <a:buNone/>
              <a:defRPr/>
            </a:lvl5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 </a:t>
            </a:r>
            <a:r>
              <a:rPr lang="zh-TW" altLang="en-US"/>
              <a:t>年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4DF41F26-BFC3-471C-AEBF-8D613043F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9766" y="716800"/>
            <a:ext cx="3838575" cy="5583025"/>
            <a:chOff x="199766" y="716800"/>
            <a:chExt cx="3838575" cy="5583025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CD3F709F-F0BC-4149-B83C-D6E0B13F9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26" name="Freeform 64">
                <a:extLst>
                  <a:ext uri="{FF2B5EF4-FFF2-40B4-BE49-F238E27FC236}">
                    <a16:creationId xmlns:a16="http://schemas.microsoft.com/office/drawing/2014/main" id="{5C5EF830-776D-4D9D-B2AD-E2EF27FE2B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7" name="Freeform 81">
                <a:extLst>
                  <a:ext uri="{FF2B5EF4-FFF2-40B4-BE49-F238E27FC236}">
                    <a16:creationId xmlns:a16="http://schemas.microsoft.com/office/drawing/2014/main" id="{24555386-DD07-47B5-8731-6188F04409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8" name="Freeform 61">
                <a:extLst>
                  <a:ext uri="{FF2B5EF4-FFF2-40B4-BE49-F238E27FC236}">
                    <a16:creationId xmlns:a16="http://schemas.microsoft.com/office/drawing/2014/main" id="{98AACD5A-587D-4523-8687-E39554A9EE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9" name="Freeform 78">
                <a:extLst>
                  <a:ext uri="{FF2B5EF4-FFF2-40B4-BE49-F238E27FC236}">
                    <a16:creationId xmlns:a16="http://schemas.microsoft.com/office/drawing/2014/main" id="{056E6FE3-AE0B-4665-BDC4-C43B088EA3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0" name="Freeform 84">
                <a:extLst>
                  <a:ext uri="{FF2B5EF4-FFF2-40B4-BE49-F238E27FC236}">
                    <a16:creationId xmlns:a16="http://schemas.microsoft.com/office/drawing/2014/main" id="{3341E111-158B-46EB-85CF-76ACE2E6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1" name="Freeform 87">
                <a:extLst>
                  <a:ext uri="{FF2B5EF4-FFF2-40B4-BE49-F238E27FC236}">
                    <a16:creationId xmlns:a16="http://schemas.microsoft.com/office/drawing/2014/main" id="{B6BAC346-F465-42C1-B326-511CDAAFCD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2" name="Freeform 60">
                <a:extLst>
                  <a:ext uri="{FF2B5EF4-FFF2-40B4-BE49-F238E27FC236}">
                    <a16:creationId xmlns:a16="http://schemas.microsoft.com/office/drawing/2014/main" id="{41EFAE7C-FB00-406B-B543-258ECBA85C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3" name="Freeform 59">
                <a:extLst>
                  <a:ext uri="{FF2B5EF4-FFF2-40B4-BE49-F238E27FC236}">
                    <a16:creationId xmlns:a16="http://schemas.microsoft.com/office/drawing/2014/main" id="{7B8E44F7-B4B5-407F-8CBF-2EF396585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4" name="Freeform 62">
                <a:extLst>
                  <a:ext uri="{FF2B5EF4-FFF2-40B4-BE49-F238E27FC236}">
                    <a16:creationId xmlns:a16="http://schemas.microsoft.com/office/drawing/2014/main" id="{E5CB4BB7-46DD-4D14-AF85-0E13EFBA67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5" name="Freeform 65">
                <a:extLst>
                  <a:ext uri="{FF2B5EF4-FFF2-40B4-BE49-F238E27FC236}">
                    <a16:creationId xmlns:a16="http://schemas.microsoft.com/office/drawing/2014/main" id="{F7F8EDDC-B124-4CF0-9C0B-036D7E9203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6" name="Freeform 79">
                <a:extLst>
                  <a:ext uri="{FF2B5EF4-FFF2-40B4-BE49-F238E27FC236}">
                    <a16:creationId xmlns:a16="http://schemas.microsoft.com/office/drawing/2014/main" id="{F9979D20-23CA-44BF-94E4-277FAA877C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7" name="Freeform 82">
                <a:extLst>
                  <a:ext uri="{FF2B5EF4-FFF2-40B4-BE49-F238E27FC236}">
                    <a16:creationId xmlns:a16="http://schemas.microsoft.com/office/drawing/2014/main" id="{64DA53E4-1E27-44B2-9EA5-375E3D20A7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8" name="Freeform 85">
                <a:extLst>
                  <a:ext uri="{FF2B5EF4-FFF2-40B4-BE49-F238E27FC236}">
                    <a16:creationId xmlns:a16="http://schemas.microsoft.com/office/drawing/2014/main" id="{AF41DBD5-F7CA-43C7-B477-6E93D8DC06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9" name="Freeform 88">
                <a:extLst>
                  <a:ext uri="{FF2B5EF4-FFF2-40B4-BE49-F238E27FC236}">
                    <a16:creationId xmlns:a16="http://schemas.microsoft.com/office/drawing/2014/main" id="{8DE355CC-A733-4109-AC9E-4E5E96E355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C60E99C1-AC1B-4267-A404-07CA28EA1A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41" name="Line 63">
                  <a:extLst>
                    <a:ext uri="{FF2B5EF4-FFF2-40B4-BE49-F238E27FC236}">
                      <a16:creationId xmlns:a16="http://schemas.microsoft.com/office/drawing/2014/main" id="{46BA754B-AF8C-4E32-B5D4-BD2CA1341E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42" name="Line 66">
                  <a:extLst>
                    <a:ext uri="{FF2B5EF4-FFF2-40B4-BE49-F238E27FC236}">
                      <a16:creationId xmlns:a16="http://schemas.microsoft.com/office/drawing/2014/main" id="{AA7154F4-DAA9-42B8-9C79-E7D89EB926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43" name="Line 67">
                  <a:extLst>
                    <a:ext uri="{FF2B5EF4-FFF2-40B4-BE49-F238E27FC236}">
                      <a16:creationId xmlns:a16="http://schemas.microsoft.com/office/drawing/2014/main" id="{CFCCE002-4181-4663-B8B4-5B5CC711B8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44" name="Line 80">
                  <a:extLst>
                    <a:ext uri="{FF2B5EF4-FFF2-40B4-BE49-F238E27FC236}">
                      <a16:creationId xmlns:a16="http://schemas.microsoft.com/office/drawing/2014/main" id="{B3C1286A-A92F-45A8-A144-C4EBF3B8BC1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45" name="Line 83">
                  <a:extLst>
                    <a:ext uri="{FF2B5EF4-FFF2-40B4-BE49-F238E27FC236}">
                      <a16:creationId xmlns:a16="http://schemas.microsoft.com/office/drawing/2014/main" id="{31993490-8FCD-4048-A2E8-0A217FF6561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46" name="Line 86">
                  <a:extLst>
                    <a:ext uri="{FF2B5EF4-FFF2-40B4-BE49-F238E27FC236}">
                      <a16:creationId xmlns:a16="http://schemas.microsoft.com/office/drawing/2014/main" id="{33AF3440-700A-44B0-A0D1-1E6301F187D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47" name="Line 89">
                  <a:extLst>
                    <a:ext uri="{FF2B5EF4-FFF2-40B4-BE49-F238E27FC236}">
                      <a16:creationId xmlns:a16="http://schemas.microsoft.com/office/drawing/2014/main" id="{F17E7CAB-5E29-47AC-91E8-B488D357FBD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</p:grp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D713AE0B-3A03-4CCB-B15E-CAF75D855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18" name="群組 17">
                <a:extLst>
                  <a:ext uri="{FF2B5EF4-FFF2-40B4-BE49-F238E27FC236}">
                    <a16:creationId xmlns:a16="http://schemas.microsoft.com/office/drawing/2014/main" id="{94CC0330-760F-4B4E-BE37-D345B5B2E8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22" name="直線接點​​(S) 21">
                  <a:extLst>
                    <a:ext uri="{FF2B5EF4-FFF2-40B4-BE49-F238E27FC236}">
                      <a16:creationId xmlns:a16="http://schemas.microsoft.com/office/drawing/2014/main" id="{8B6C8306-3715-4107-BA99-68EB308CA19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接點​​(S) 22">
                  <a:extLst>
                    <a:ext uri="{FF2B5EF4-FFF2-40B4-BE49-F238E27FC236}">
                      <a16:creationId xmlns:a16="http://schemas.microsoft.com/office/drawing/2014/main" id="{5A4B3797-F2A4-43E3-B8F8-8BC4B0FBDE9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Rectangle 30">
                  <a:extLst>
                    <a:ext uri="{FF2B5EF4-FFF2-40B4-BE49-F238E27FC236}">
                      <a16:creationId xmlns:a16="http://schemas.microsoft.com/office/drawing/2014/main" id="{BB27766D-84D5-4D02-AE36-3149427B229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25" name="Rectangle 30">
                  <a:extLst>
                    <a:ext uri="{FF2B5EF4-FFF2-40B4-BE49-F238E27FC236}">
                      <a16:creationId xmlns:a16="http://schemas.microsoft.com/office/drawing/2014/main" id="{8F1C8A62-8495-422A-9A73-9C59C603F62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  <p:grpSp>
            <p:nvGrpSpPr>
              <p:cNvPr id="19" name="群組 18">
                <a:extLst>
                  <a:ext uri="{FF2B5EF4-FFF2-40B4-BE49-F238E27FC236}">
                    <a16:creationId xmlns:a16="http://schemas.microsoft.com/office/drawing/2014/main" id="{B1CEBFBC-BC6E-4C5F-BEC4-DD2079D8E2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969A298F-AA6C-4139-992B-E27C0854615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solidFill>
                      <a:schemeClr val="tx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972AA363-33A2-4979-9DE5-9FA8ACADE0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solidFill>
                      <a:schemeClr val="tx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A3822750-6B8C-4F83-9CAD-F924EF4937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0" name="群組 9">
                <a:extLst>
                  <a:ext uri="{FF2B5EF4-FFF2-40B4-BE49-F238E27FC236}">
                    <a16:creationId xmlns:a16="http://schemas.microsoft.com/office/drawing/2014/main" id="{58523E1A-71CD-4B09-A4F4-07F86003B4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5" name="Freeform 68">
                  <a:extLst>
                    <a:ext uri="{FF2B5EF4-FFF2-40B4-BE49-F238E27FC236}">
                      <a16:creationId xmlns:a16="http://schemas.microsoft.com/office/drawing/2014/main" id="{169972B1-6443-4F74-80F9-BB4943CD302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6" name="Freeform 69">
                  <a:extLst>
                    <a:ext uri="{FF2B5EF4-FFF2-40B4-BE49-F238E27FC236}">
                      <a16:creationId xmlns:a16="http://schemas.microsoft.com/office/drawing/2014/main" id="{EB69F32F-40CA-458E-B833-E909ADFDD93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7" name="Line 70">
                  <a:extLst>
                    <a:ext uri="{FF2B5EF4-FFF2-40B4-BE49-F238E27FC236}">
                      <a16:creationId xmlns:a16="http://schemas.microsoft.com/office/drawing/2014/main" id="{5B2FEC36-803B-49C9-8313-D558457B25A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5178F1E3-F49B-4E7A-BA5C-B2BFD9A636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2" name="Freeform 68">
                  <a:extLst>
                    <a:ext uri="{FF2B5EF4-FFF2-40B4-BE49-F238E27FC236}">
                      <a16:creationId xmlns:a16="http://schemas.microsoft.com/office/drawing/2014/main" id="{9F18055A-6D8B-4373-A010-59AE8C81384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3" name="Freeform 69">
                  <a:extLst>
                    <a:ext uri="{FF2B5EF4-FFF2-40B4-BE49-F238E27FC236}">
                      <a16:creationId xmlns:a16="http://schemas.microsoft.com/office/drawing/2014/main" id="{2612E838-0F14-4DE7-AD23-6A83078511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4" name="Line 70">
                  <a:extLst>
                    <a:ext uri="{FF2B5EF4-FFF2-40B4-BE49-F238E27FC236}">
                      <a16:creationId xmlns:a16="http://schemas.microsoft.com/office/drawing/2014/main" id="{AF3F8EED-B567-43E0-8B31-5A5E7AFB2DA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</p:grpSp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952B8C31-9649-4E69-B31C-D77394EE2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269D1249-EDCC-41AC-BA08-E670FB4E3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68" name="Freeform 64">
                <a:extLst>
                  <a:ext uri="{FF2B5EF4-FFF2-40B4-BE49-F238E27FC236}">
                    <a16:creationId xmlns:a16="http://schemas.microsoft.com/office/drawing/2014/main" id="{EA5EA6EB-846A-4897-AE83-5BDD96A4F2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69" name="Freeform 81">
                <a:extLst>
                  <a:ext uri="{FF2B5EF4-FFF2-40B4-BE49-F238E27FC236}">
                    <a16:creationId xmlns:a16="http://schemas.microsoft.com/office/drawing/2014/main" id="{185EF0DB-BE87-4CDD-823B-E665113797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70" name="Freeform 61">
                <a:extLst>
                  <a:ext uri="{FF2B5EF4-FFF2-40B4-BE49-F238E27FC236}">
                    <a16:creationId xmlns:a16="http://schemas.microsoft.com/office/drawing/2014/main" id="{9AC9E234-4400-46EB-92D7-9B53A68B91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71" name="Freeform 78">
                <a:extLst>
                  <a:ext uri="{FF2B5EF4-FFF2-40B4-BE49-F238E27FC236}">
                    <a16:creationId xmlns:a16="http://schemas.microsoft.com/office/drawing/2014/main" id="{A0C06F74-3085-4BB3-9758-D974159759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72" name="Freeform 84">
                <a:extLst>
                  <a:ext uri="{FF2B5EF4-FFF2-40B4-BE49-F238E27FC236}">
                    <a16:creationId xmlns:a16="http://schemas.microsoft.com/office/drawing/2014/main" id="{9EA54D9F-32B0-4B48-B93A-B5A9E3DC6B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73" name="Freeform 87">
                <a:extLst>
                  <a:ext uri="{FF2B5EF4-FFF2-40B4-BE49-F238E27FC236}">
                    <a16:creationId xmlns:a16="http://schemas.microsoft.com/office/drawing/2014/main" id="{3858A715-B583-4779-A1D2-86822F2CB8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74" name="Freeform 60">
                <a:extLst>
                  <a:ext uri="{FF2B5EF4-FFF2-40B4-BE49-F238E27FC236}">
                    <a16:creationId xmlns:a16="http://schemas.microsoft.com/office/drawing/2014/main" id="{ECAE61B9-0396-4F89-85E9-EB174D639A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75" name="Freeform 59">
                <a:extLst>
                  <a:ext uri="{FF2B5EF4-FFF2-40B4-BE49-F238E27FC236}">
                    <a16:creationId xmlns:a16="http://schemas.microsoft.com/office/drawing/2014/main" id="{46E4F030-726A-40ED-810F-C9F2379183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76" name="Freeform 62">
                <a:extLst>
                  <a:ext uri="{FF2B5EF4-FFF2-40B4-BE49-F238E27FC236}">
                    <a16:creationId xmlns:a16="http://schemas.microsoft.com/office/drawing/2014/main" id="{B3148C64-AE70-4F9D-B6CE-5C92B9922B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77" name="Freeform 65">
                <a:extLst>
                  <a:ext uri="{FF2B5EF4-FFF2-40B4-BE49-F238E27FC236}">
                    <a16:creationId xmlns:a16="http://schemas.microsoft.com/office/drawing/2014/main" id="{78C97992-BC56-40D7-A639-3D314871C8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78" name="Freeform 79">
                <a:extLst>
                  <a:ext uri="{FF2B5EF4-FFF2-40B4-BE49-F238E27FC236}">
                    <a16:creationId xmlns:a16="http://schemas.microsoft.com/office/drawing/2014/main" id="{469CAD99-0EFE-4B8E-922B-0C2BCFFD5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79" name="Freeform 82">
                <a:extLst>
                  <a:ext uri="{FF2B5EF4-FFF2-40B4-BE49-F238E27FC236}">
                    <a16:creationId xmlns:a16="http://schemas.microsoft.com/office/drawing/2014/main" id="{1D00B441-E5A3-4411-9B05-8E09BFF62D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80" name="Freeform 85">
                <a:extLst>
                  <a:ext uri="{FF2B5EF4-FFF2-40B4-BE49-F238E27FC236}">
                    <a16:creationId xmlns:a16="http://schemas.microsoft.com/office/drawing/2014/main" id="{3FFE4E0B-A703-4655-B55F-44B3A3902F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81" name="Freeform 88">
                <a:extLst>
                  <a:ext uri="{FF2B5EF4-FFF2-40B4-BE49-F238E27FC236}">
                    <a16:creationId xmlns:a16="http://schemas.microsoft.com/office/drawing/2014/main" id="{F19632C2-B953-4CD1-9EAA-5C1FEA3EF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grpSp>
            <p:nvGrpSpPr>
              <p:cNvPr id="82" name="群組 81">
                <a:extLst>
                  <a:ext uri="{FF2B5EF4-FFF2-40B4-BE49-F238E27FC236}">
                    <a16:creationId xmlns:a16="http://schemas.microsoft.com/office/drawing/2014/main" id="{DBDC3951-9E4C-4062-9B43-3038D9058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83" name="Line 63">
                  <a:extLst>
                    <a:ext uri="{FF2B5EF4-FFF2-40B4-BE49-F238E27FC236}">
                      <a16:creationId xmlns:a16="http://schemas.microsoft.com/office/drawing/2014/main" id="{2764EF0E-A104-46C9-B242-778009E49E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84" name="Line 66">
                  <a:extLst>
                    <a:ext uri="{FF2B5EF4-FFF2-40B4-BE49-F238E27FC236}">
                      <a16:creationId xmlns:a16="http://schemas.microsoft.com/office/drawing/2014/main" id="{D0A8B652-41E0-456C-9C9F-1F0EC00891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85" name="Line 67">
                  <a:extLst>
                    <a:ext uri="{FF2B5EF4-FFF2-40B4-BE49-F238E27FC236}">
                      <a16:creationId xmlns:a16="http://schemas.microsoft.com/office/drawing/2014/main" id="{802E547A-C876-460C-B6A4-BCE8D39DA0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86" name="Line 80">
                  <a:extLst>
                    <a:ext uri="{FF2B5EF4-FFF2-40B4-BE49-F238E27FC236}">
                      <a16:creationId xmlns:a16="http://schemas.microsoft.com/office/drawing/2014/main" id="{00363E6C-7B8D-4E1D-A93E-E73306E130D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87" name="Line 83">
                  <a:extLst>
                    <a:ext uri="{FF2B5EF4-FFF2-40B4-BE49-F238E27FC236}">
                      <a16:creationId xmlns:a16="http://schemas.microsoft.com/office/drawing/2014/main" id="{206E174F-B8D0-4FFD-A1B5-56BFC5CCE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88" name="Line 86">
                  <a:extLst>
                    <a:ext uri="{FF2B5EF4-FFF2-40B4-BE49-F238E27FC236}">
                      <a16:creationId xmlns:a16="http://schemas.microsoft.com/office/drawing/2014/main" id="{3A10191E-76B5-4841-B32D-0DF6EAB639B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89" name="Line 89">
                  <a:extLst>
                    <a:ext uri="{FF2B5EF4-FFF2-40B4-BE49-F238E27FC236}">
                      <a16:creationId xmlns:a16="http://schemas.microsoft.com/office/drawing/2014/main" id="{CF67EF0B-5FE7-4D99-8B38-95B1706F07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</p:grpSp>
        <p:grpSp>
          <p:nvGrpSpPr>
            <p:cNvPr id="50" name="群組 49">
              <a:extLst>
                <a:ext uri="{FF2B5EF4-FFF2-40B4-BE49-F238E27FC236}">
                  <a16:creationId xmlns:a16="http://schemas.microsoft.com/office/drawing/2014/main" id="{0B39CF0F-2997-4D96-8F17-211C97D87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60" name="群組 59">
                <a:extLst>
                  <a:ext uri="{FF2B5EF4-FFF2-40B4-BE49-F238E27FC236}">
                    <a16:creationId xmlns:a16="http://schemas.microsoft.com/office/drawing/2014/main" id="{6408937D-7FFE-4D6C-AF79-1F60035CC7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64" name="直線接點​​(S) 63">
                  <a:extLst>
                    <a:ext uri="{FF2B5EF4-FFF2-40B4-BE49-F238E27FC236}">
                      <a16:creationId xmlns:a16="http://schemas.microsoft.com/office/drawing/2014/main" id="{749AA60A-BD5D-4647-AE8A-DF411C654B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線接點​​(S) 64">
                  <a:extLst>
                    <a:ext uri="{FF2B5EF4-FFF2-40B4-BE49-F238E27FC236}">
                      <a16:creationId xmlns:a16="http://schemas.microsoft.com/office/drawing/2014/main" id="{3F335D2B-768D-4700-A35C-F54A7BD352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Rectangle 30">
                  <a:extLst>
                    <a:ext uri="{FF2B5EF4-FFF2-40B4-BE49-F238E27FC236}">
                      <a16:creationId xmlns:a16="http://schemas.microsoft.com/office/drawing/2014/main" id="{B6F1EDEE-EDB1-4759-9339-8F60B631A31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67" name="Rectangle 30">
                  <a:extLst>
                    <a:ext uri="{FF2B5EF4-FFF2-40B4-BE49-F238E27FC236}">
                      <a16:creationId xmlns:a16="http://schemas.microsoft.com/office/drawing/2014/main" id="{305D4D3B-BD5E-44BE-BE6A-4C91845930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  <p:grpSp>
            <p:nvGrpSpPr>
              <p:cNvPr id="61" name="群組 60">
                <a:extLst>
                  <a:ext uri="{FF2B5EF4-FFF2-40B4-BE49-F238E27FC236}">
                    <a16:creationId xmlns:a16="http://schemas.microsoft.com/office/drawing/2014/main" id="{30748E9E-1F8D-4FB9-89D6-F5B35B5049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B56CFFBA-D942-451F-B4E0-133DEA264B0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solidFill>
                      <a:schemeClr val="tx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1B25F38B-03B2-435D-82ED-142D2AB4D19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solidFill>
                      <a:schemeClr val="tx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</p:grpSp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E1A0A593-F414-4B02-A355-AC7A50A7E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52" name="群組 51">
                <a:extLst>
                  <a:ext uri="{FF2B5EF4-FFF2-40B4-BE49-F238E27FC236}">
                    <a16:creationId xmlns:a16="http://schemas.microsoft.com/office/drawing/2014/main" id="{1BA06E81-194E-43F2-B418-BF8101EAAE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57" name="Freeform 68">
                  <a:extLst>
                    <a:ext uri="{FF2B5EF4-FFF2-40B4-BE49-F238E27FC236}">
                      <a16:creationId xmlns:a16="http://schemas.microsoft.com/office/drawing/2014/main" id="{ABE6BF78-8FF2-4595-9072-48ACEBE207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58" name="Freeform 69">
                  <a:extLst>
                    <a:ext uri="{FF2B5EF4-FFF2-40B4-BE49-F238E27FC236}">
                      <a16:creationId xmlns:a16="http://schemas.microsoft.com/office/drawing/2014/main" id="{E182745B-1C12-49AC-97AD-501D806E9F6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59" name="Line 70">
                  <a:extLst>
                    <a:ext uri="{FF2B5EF4-FFF2-40B4-BE49-F238E27FC236}">
                      <a16:creationId xmlns:a16="http://schemas.microsoft.com/office/drawing/2014/main" id="{56B38515-A1C4-46D9-AEC6-E55E1CB7330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  <p:grpSp>
            <p:nvGrpSpPr>
              <p:cNvPr id="53" name="群組 52">
                <a:extLst>
                  <a:ext uri="{FF2B5EF4-FFF2-40B4-BE49-F238E27FC236}">
                    <a16:creationId xmlns:a16="http://schemas.microsoft.com/office/drawing/2014/main" id="{C9A4424F-2DA0-4E5A-9291-0A5FCE5575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54" name="Freeform 68">
                  <a:extLst>
                    <a:ext uri="{FF2B5EF4-FFF2-40B4-BE49-F238E27FC236}">
                      <a16:creationId xmlns:a16="http://schemas.microsoft.com/office/drawing/2014/main" id="{8609BA22-8E70-41AA-BACA-C9F8A789B2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55" name="Freeform 69">
                  <a:extLst>
                    <a:ext uri="{FF2B5EF4-FFF2-40B4-BE49-F238E27FC236}">
                      <a16:creationId xmlns:a16="http://schemas.microsoft.com/office/drawing/2014/main" id="{C2F49FC5-EFC3-4A02-9782-EC06564A94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56" name="Line 70">
                  <a:extLst>
                    <a:ext uri="{FF2B5EF4-FFF2-40B4-BE49-F238E27FC236}">
                      <a16:creationId xmlns:a16="http://schemas.microsoft.com/office/drawing/2014/main" id="{782187F0-090B-4C65-B604-5DD33B4FF2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</p:grpSp>
      </p:grpSp>
      <p:cxnSp>
        <p:nvCxnSpPr>
          <p:cNvPr id="91" name="直線接點​​(S)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438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節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solidFill>
                <a:schemeClr val="bg1">
                  <a:alpha val="2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563402"/>
            <a:ext cx="4075200" cy="2058573"/>
          </a:xfrm>
        </p:spPr>
        <p:txBody>
          <a:bodyPr rtlCol="0">
            <a:noAutofit/>
          </a:bodyPr>
          <a:lstStyle>
            <a:lvl1pPr algn="ctr"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20" name="副標題 7">
            <a:extLst>
              <a:ext uri="{FF2B5EF4-FFF2-40B4-BE49-F238E27FC236}">
                <a16:creationId xmlns:a16="http://schemas.microsoft.com/office/drawing/2014/main" id="{C2777538-58E6-494C-A27B-B70346B0F3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90000" y="4248000"/>
            <a:ext cx="4075200" cy="1520975"/>
          </a:xfrm>
        </p:spPr>
        <p:txBody>
          <a:bodyPr rtlCol="0">
            <a:normAutofit/>
          </a:bodyPr>
          <a:lstStyle>
            <a:lvl1pPr marL="0" indent="0"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副標題</a:t>
            </a:r>
          </a:p>
        </p:txBody>
      </p:sp>
      <p:sp>
        <p:nvSpPr>
          <p:cNvPr id="24" name="圖片版面配置區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54800" y="563563"/>
            <a:ext cx="4995863" cy="2706687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6" name="圖片版面配置區 25">
            <a:extLst>
              <a:ext uri="{FF2B5EF4-FFF2-40B4-BE49-F238E27FC236}">
                <a16:creationId xmlns:a16="http://schemas.microsoft.com/office/drawing/2014/main" id="{92FA415D-7F98-4C81-A18F-A114BF021C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54800" y="3587750"/>
            <a:ext cx="4995863" cy="269875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36D3DA45-FD99-405B-8BF9-260DD97C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19525" y="2840038"/>
            <a:ext cx="2216150" cy="1177924"/>
            <a:chOff x="4987925" y="2840038"/>
            <a:chExt cx="2216150" cy="11779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C2A03C-F372-4C6D-929D-FD97AD439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E8FEDBB3-0BD6-41BC-BB57-9FEC2E96C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9" name="群組 8">
                <a:extLst>
                  <a:ext uri="{FF2B5EF4-FFF2-40B4-BE49-F238E27FC236}">
                    <a16:creationId xmlns:a16="http://schemas.microsoft.com/office/drawing/2014/main" id="{7D12B81D-3F14-4DA1-BECA-6698248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4" name="Freeform 68">
                  <a:extLst>
                    <a:ext uri="{FF2B5EF4-FFF2-40B4-BE49-F238E27FC236}">
                      <a16:creationId xmlns:a16="http://schemas.microsoft.com/office/drawing/2014/main" id="{EA11E57D-88DD-4899-907A-2A5772002F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5" name="Freeform 69">
                  <a:extLst>
                    <a:ext uri="{FF2B5EF4-FFF2-40B4-BE49-F238E27FC236}">
                      <a16:creationId xmlns:a16="http://schemas.microsoft.com/office/drawing/2014/main" id="{7A5AEE18-30A4-4777-975F-02D107A171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6" name="Line 70">
                  <a:extLst>
                    <a:ext uri="{FF2B5EF4-FFF2-40B4-BE49-F238E27FC236}">
                      <a16:creationId xmlns:a16="http://schemas.microsoft.com/office/drawing/2014/main" id="{39EA21FB-AE36-478E-9770-CB84281439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  <p:grpSp>
            <p:nvGrpSpPr>
              <p:cNvPr id="10" name="群組 9">
                <a:extLst>
                  <a:ext uri="{FF2B5EF4-FFF2-40B4-BE49-F238E27FC236}">
                    <a16:creationId xmlns:a16="http://schemas.microsoft.com/office/drawing/2014/main" id="{BC45D5C4-2D3A-4F84-BED1-D9B75234B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1" name="Freeform 68">
                  <a:extLst>
                    <a:ext uri="{FF2B5EF4-FFF2-40B4-BE49-F238E27FC236}">
                      <a16:creationId xmlns:a16="http://schemas.microsoft.com/office/drawing/2014/main" id="{259762E8-7432-4501-9FE5-92B04D37C7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2" name="Freeform 69">
                  <a:extLst>
                    <a:ext uri="{FF2B5EF4-FFF2-40B4-BE49-F238E27FC236}">
                      <a16:creationId xmlns:a16="http://schemas.microsoft.com/office/drawing/2014/main" id="{FF91FD3E-0148-4B50-8906-7D9CD382A3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506FA1AD-488A-4FD4-A79F-4343698EA7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38724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F2BD96E-3838-45D2-9031-D3AF67C920A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372053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時間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9595"/>
            <a:ext cx="10515600" cy="4154488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F2BD96E-3838-45D2-9031-D3AF67C920A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637256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4726" y="4217899"/>
            <a:ext cx="4079874" cy="1132373"/>
          </a:xfrm>
        </p:spPr>
        <p:txBody>
          <a:bodyPr rtlCol="0" anchor="t">
            <a:noAutofit/>
          </a:bodyPr>
          <a:lstStyle>
            <a:lvl1pPr algn="ctr"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24726" y="1541995"/>
            <a:ext cx="4079874" cy="2457819"/>
          </a:xfrm>
        </p:spPr>
        <p:txBody>
          <a:bodyPr rtlCol="0" anchor="b">
            <a:normAutofit/>
          </a:bodyPr>
          <a:lstStyle>
            <a:lvl1pPr marL="0" indent="0" algn="ctr">
              <a:lnSpc>
                <a:spcPct val="125000"/>
              </a:lnSpc>
              <a:buNone/>
              <a:defRPr sz="3200" i="0" spc="5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43" name="圖片版面配置區 42">
            <a:extLst>
              <a:ext uri="{FF2B5EF4-FFF2-40B4-BE49-F238E27FC236}">
                <a16:creationId xmlns:a16="http://schemas.microsoft.com/office/drawing/2014/main" id="{E0B6C055-B48A-412B-88B0-737289AC0B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9750" y="536575"/>
            <a:ext cx="2366963" cy="2760663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4" name="圖片版面配置區 42">
            <a:extLst>
              <a:ext uri="{FF2B5EF4-FFF2-40B4-BE49-F238E27FC236}">
                <a16:creationId xmlns:a16="http://schemas.microsoft.com/office/drawing/2014/main" id="{AE13F241-D0A7-491D-81D3-CB64502914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4887" y="543842"/>
            <a:ext cx="2366963" cy="2760663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6" name="圖片版面配置區 42">
            <a:extLst>
              <a:ext uri="{FF2B5EF4-FFF2-40B4-BE49-F238E27FC236}">
                <a16:creationId xmlns:a16="http://schemas.microsoft.com/office/drawing/2014/main" id="{DC189B8E-5A5B-400F-8F5F-63F61759E08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9642" y="3563566"/>
            <a:ext cx="2366963" cy="2760663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7" name="圖片版面配置區 42">
            <a:extLst>
              <a:ext uri="{FF2B5EF4-FFF2-40B4-BE49-F238E27FC236}">
                <a16:creationId xmlns:a16="http://schemas.microsoft.com/office/drawing/2014/main" id="{07055732-D9B3-42AF-9ADA-0D1F8DC2D5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174779" y="3570833"/>
            <a:ext cx="2366963" cy="2760663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8" name="日期版面配置區 47">
            <a:extLst>
              <a:ext uri="{FF2B5EF4-FFF2-40B4-BE49-F238E27FC236}">
                <a16:creationId xmlns:a16="http://schemas.microsoft.com/office/drawing/2014/main" id="{5B51C357-082C-45A5-80C8-69FD4B94D329}"/>
              </a:ext>
            </a:extLst>
          </p:cNvPr>
          <p:cNvSpPr txBox="1">
            <a:spLocks/>
          </p:cNvSpPr>
          <p:nvPr userDrawn="1"/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 cap="all" spc="2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US" altLang="zh-TW" noProof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 </a:t>
            </a:r>
            <a:r>
              <a: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年</a:t>
            </a:r>
          </a:p>
        </p:txBody>
      </p:sp>
      <p:cxnSp>
        <p:nvCxnSpPr>
          <p:cNvPr id="18" name="直線接點​​(S) 17">
            <a:extLst>
              <a:ext uri="{FF2B5EF4-FFF2-40B4-BE49-F238E27FC236}">
                <a16:creationId xmlns:a16="http://schemas.microsoft.com/office/drawing/2014/main" id="{D7ED9792-4CB9-419E-9961-050A9E00E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540000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1EC9E08-1228-4409-88CC-9D1927E8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8100000" flipH="1">
            <a:off x="6674373" y="402322"/>
            <a:ext cx="641184" cy="1069728"/>
            <a:chOff x="6484111" y="2967038"/>
            <a:chExt cx="641184" cy="1069728"/>
          </a:xfrm>
        </p:grpSpPr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0A892AB7-AE89-4F73-AE0D-3503473E251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25" name="Freeform 68">
                <a:extLst>
                  <a:ext uri="{FF2B5EF4-FFF2-40B4-BE49-F238E27FC236}">
                    <a16:creationId xmlns:a16="http://schemas.microsoft.com/office/drawing/2014/main" id="{734AFAA3-AA68-425A-834B-00F9D3690B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6" name="Freeform 69">
                <a:extLst>
                  <a:ext uri="{FF2B5EF4-FFF2-40B4-BE49-F238E27FC236}">
                    <a16:creationId xmlns:a16="http://schemas.microsoft.com/office/drawing/2014/main" id="{36ED0F24-8619-4AED-A07A-D075DF2A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7" name="Line 70">
                <a:extLst>
                  <a:ext uri="{FF2B5EF4-FFF2-40B4-BE49-F238E27FC236}">
                    <a16:creationId xmlns:a16="http://schemas.microsoft.com/office/drawing/2014/main" id="{21E04150-0D06-4DFB-A73B-66DED0A5CF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EA3C053E-6843-4D44-A64D-A37FD38410B0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22" name="Freeform 68">
                <a:extLst>
                  <a:ext uri="{FF2B5EF4-FFF2-40B4-BE49-F238E27FC236}">
                    <a16:creationId xmlns:a16="http://schemas.microsoft.com/office/drawing/2014/main" id="{A84DD506-3B91-4CE4-AE62-8E2FCA17D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3" name="Freeform 69">
                <a:extLst>
                  <a:ext uri="{FF2B5EF4-FFF2-40B4-BE49-F238E27FC236}">
                    <a16:creationId xmlns:a16="http://schemas.microsoft.com/office/drawing/2014/main" id="{18C6659C-7CBF-419E-B2AB-53A6FBB4F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4" name="Line 70">
                <a:extLst>
                  <a:ext uri="{FF2B5EF4-FFF2-40B4-BE49-F238E27FC236}">
                    <a16:creationId xmlns:a16="http://schemas.microsoft.com/office/drawing/2014/main" id="{C7B1B371-3EFF-4F0E-8B44-1A397B69DD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</p:grpSp>
      </p:grpSp>
      <p:sp>
        <p:nvSpPr>
          <p:cNvPr id="29" name="頁尾版面配置區 48">
            <a:extLst>
              <a:ext uri="{FF2B5EF4-FFF2-40B4-BE49-F238E27FC236}">
                <a16:creationId xmlns:a16="http://schemas.microsoft.com/office/drawing/2014/main" id="{B217CCF8-D1B0-4B96-AF9D-78BFAEE6D77D}"/>
              </a:ext>
            </a:extLst>
          </p:cNvPr>
          <p:cNvSpPr txBox="1">
            <a:spLocks/>
          </p:cNvSpPr>
          <p:nvPr userDrawn="1"/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 cap="all" spc="3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範例頁尾文字</a:t>
            </a: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615108B9-F897-467F-809F-6A4A2AE7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8900000" flipH="1">
            <a:off x="11020475" y="5368081"/>
            <a:ext cx="641184" cy="1069728"/>
            <a:chOff x="6484111" y="2967038"/>
            <a:chExt cx="641184" cy="1069728"/>
          </a:xfrm>
        </p:grpSpPr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86413051-FD79-4060-A702-60F38BF4A35C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36" name="Freeform 68">
                <a:extLst>
                  <a:ext uri="{FF2B5EF4-FFF2-40B4-BE49-F238E27FC236}">
                    <a16:creationId xmlns:a16="http://schemas.microsoft.com/office/drawing/2014/main" id="{B764F2D9-1B19-42EA-9AF0-6050DDABA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7" name="Freeform 69">
                <a:extLst>
                  <a:ext uri="{FF2B5EF4-FFF2-40B4-BE49-F238E27FC236}">
                    <a16:creationId xmlns:a16="http://schemas.microsoft.com/office/drawing/2014/main" id="{557F4B3F-3926-4C1D-ABBF-B238098717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8" name="Line 70">
                <a:extLst>
                  <a:ext uri="{FF2B5EF4-FFF2-40B4-BE49-F238E27FC236}">
                    <a16:creationId xmlns:a16="http://schemas.microsoft.com/office/drawing/2014/main" id="{81E74331-4EEB-49F8-912F-1DF74636E7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</p:grp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E88BEEF7-57D3-43D4-9EBA-6948ED40B433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33" name="Freeform 68">
                <a:extLst>
                  <a:ext uri="{FF2B5EF4-FFF2-40B4-BE49-F238E27FC236}">
                    <a16:creationId xmlns:a16="http://schemas.microsoft.com/office/drawing/2014/main" id="{0CD7B047-B489-4D5B-9C32-1BA667136A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4" name="Freeform 69">
                <a:extLst>
                  <a:ext uri="{FF2B5EF4-FFF2-40B4-BE49-F238E27FC236}">
                    <a16:creationId xmlns:a16="http://schemas.microsoft.com/office/drawing/2014/main" id="{2B703141-C1B3-4AFF-991F-D77B298AE8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5" name="Line 70">
                <a:extLst>
                  <a:ext uri="{FF2B5EF4-FFF2-40B4-BE49-F238E27FC236}">
                    <a16:creationId xmlns:a16="http://schemas.microsoft.com/office/drawing/2014/main" id="{FEEBB32D-FA5C-432C-B55F-1F74A4D13F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</p:grpSp>
      </p:grpSp>
      <p:sp>
        <p:nvSpPr>
          <p:cNvPr id="39" name="投影片編號版面配置區 49">
            <a:extLst>
              <a:ext uri="{FF2B5EF4-FFF2-40B4-BE49-F238E27FC236}">
                <a16:creationId xmlns:a16="http://schemas.microsoft.com/office/drawing/2014/main" id="{FAE9A1BE-DDB9-4362-A4F6-BE1A07DBF6F1}"/>
              </a:ext>
            </a:extLst>
          </p:cNvPr>
          <p:cNvSpPr txBox="1">
            <a:spLocks/>
          </p:cNvSpPr>
          <p:nvPr userDrawn="1"/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 cap="all" spc="2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D39607A7-8386-47DB-8578-DDEDD194E5D4}" type="slidenum">
              <a:rPr lang="en-US" altLang="zh-TW" noProof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83764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4" name="圖片版面配置區 13">
            <a:extLst>
              <a:ext uri="{FF2B5EF4-FFF2-40B4-BE49-F238E27FC236}">
                <a16:creationId xmlns:a16="http://schemas.microsoft.com/office/drawing/2014/main" id="{BC50FC60-9736-40BD-8EF0-51BD047716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66813" y="2479675"/>
            <a:ext cx="1587500" cy="233045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5" name="圖片版面配置區 13">
            <a:extLst>
              <a:ext uri="{FF2B5EF4-FFF2-40B4-BE49-F238E27FC236}">
                <a16:creationId xmlns:a16="http://schemas.microsoft.com/office/drawing/2014/main" id="{7D564077-E600-44C8-B691-00C1C3ECC1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8885" y="2479675"/>
            <a:ext cx="1587500" cy="233045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6" name="圖片版面配置區 13">
            <a:extLst>
              <a:ext uri="{FF2B5EF4-FFF2-40B4-BE49-F238E27FC236}">
                <a16:creationId xmlns:a16="http://schemas.microsoft.com/office/drawing/2014/main" id="{5EF6670B-24A6-4EC1-AB19-83414A6BFC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02249" y="2479675"/>
            <a:ext cx="1587500" cy="233045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7" name="圖片版面配置區 13">
            <a:extLst>
              <a:ext uri="{FF2B5EF4-FFF2-40B4-BE49-F238E27FC236}">
                <a16:creationId xmlns:a16="http://schemas.microsoft.com/office/drawing/2014/main" id="{DCE770BA-A562-4780-AEC9-94BC0C7C53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4764" y="2479675"/>
            <a:ext cx="1587500" cy="233045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8" name="圖片版面配置區 13">
            <a:extLst>
              <a:ext uri="{FF2B5EF4-FFF2-40B4-BE49-F238E27FC236}">
                <a16:creationId xmlns:a16="http://schemas.microsoft.com/office/drawing/2014/main" id="{C627DB31-AE80-40F1-A5C7-E1FBE1521BD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37688" y="2479675"/>
            <a:ext cx="1587500" cy="233045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cxnSp>
        <p:nvCxnSpPr>
          <p:cNvPr id="11" name="直線接點​​(S) 10">
            <a:extLst>
              <a:ext uri="{FF2B5EF4-FFF2-40B4-BE49-F238E27FC236}">
                <a16:creationId xmlns:a16="http://schemas.microsoft.com/office/drawing/2014/main" id="{CDA79604-04BA-44C3-8188-694F8E9C2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26000" y="1911592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版面配置區 27">
            <a:extLst>
              <a:ext uri="{FF2B5EF4-FFF2-40B4-BE49-F238E27FC236}">
                <a16:creationId xmlns:a16="http://schemas.microsoft.com/office/drawing/2014/main" id="{325542BB-A1DE-421A-898F-007CCBCC10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6813" y="5094555"/>
            <a:ext cx="1587499" cy="35029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0" name="文字版面配置區 27">
            <a:extLst>
              <a:ext uri="{FF2B5EF4-FFF2-40B4-BE49-F238E27FC236}">
                <a16:creationId xmlns:a16="http://schemas.microsoft.com/office/drawing/2014/main" id="{95E87339-255E-4557-9768-A292ED25DBA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66813" y="5371723"/>
            <a:ext cx="1587499" cy="35029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1" name="文字版面配置區 27">
            <a:extLst>
              <a:ext uri="{FF2B5EF4-FFF2-40B4-BE49-F238E27FC236}">
                <a16:creationId xmlns:a16="http://schemas.microsoft.com/office/drawing/2014/main" id="{969EC781-370F-41FC-AD76-0728B465E51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28885" y="5094555"/>
            <a:ext cx="1587499" cy="35029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文字版面配置區 27">
            <a:extLst>
              <a:ext uri="{FF2B5EF4-FFF2-40B4-BE49-F238E27FC236}">
                <a16:creationId xmlns:a16="http://schemas.microsoft.com/office/drawing/2014/main" id="{50C960BB-D9A3-417D-87D9-E93363FB585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228885" y="5371723"/>
            <a:ext cx="1587499" cy="35029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3" name="文字版面配置區 27">
            <a:extLst>
              <a:ext uri="{FF2B5EF4-FFF2-40B4-BE49-F238E27FC236}">
                <a16:creationId xmlns:a16="http://schemas.microsoft.com/office/drawing/2014/main" id="{714B566C-453D-4E47-8BE0-2EF7145AD3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02249" y="5094555"/>
            <a:ext cx="1587499" cy="35029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4" name="文字版面配置區 27">
            <a:extLst>
              <a:ext uri="{FF2B5EF4-FFF2-40B4-BE49-F238E27FC236}">
                <a16:creationId xmlns:a16="http://schemas.microsoft.com/office/drawing/2014/main" id="{8C9D423F-AE1B-476A-AC7E-F34CE6ABFA3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02249" y="5371723"/>
            <a:ext cx="1587499" cy="35029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5" name="文字版面配置區 27">
            <a:extLst>
              <a:ext uri="{FF2B5EF4-FFF2-40B4-BE49-F238E27FC236}">
                <a16:creationId xmlns:a16="http://schemas.microsoft.com/office/drawing/2014/main" id="{F25DCDC4-ECAE-47AB-8ED3-07D8D33BF18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364765" y="5094555"/>
            <a:ext cx="1587499" cy="35029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6" name="文字版面配置區 27">
            <a:extLst>
              <a:ext uri="{FF2B5EF4-FFF2-40B4-BE49-F238E27FC236}">
                <a16:creationId xmlns:a16="http://schemas.microsoft.com/office/drawing/2014/main" id="{1A7D8398-681A-475F-9624-02EFB0099D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364765" y="5371723"/>
            <a:ext cx="1587499" cy="35029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7" name="文字版面配置區 27">
            <a:extLst>
              <a:ext uri="{FF2B5EF4-FFF2-40B4-BE49-F238E27FC236}">
                <a16:creationId xmlns:a16="http://schemas.microsoft.com/office/drawing/2014/main" id="{9692C358-06E1-468E-90F8-9F5F3918233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437688" y="5094555"/>
            <a:ext cx="1587499" cy="35029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2167CC03-B865-47EB-83C3-CA5CDC584C0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437688" y="5371723"/>
            <a:ext cx="1587499" cy="35029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885303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730545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911974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3" r:id="rId3"/>
    <p:sldLayoutId id="2147483678" r:id="rId4"/>
    <p:sldLayoutId id="2147483660" r:id="rId5"/>
    <p:sldLayoutId id="2147483680" r:id="rId6"/>
    <p:sldLayoutId id="2147483679" r:id="rId7"/>
    <p:sldLayoutId id="2147483677" r:id="rId8"/>
    <p:sldLayoutId id="2147483662" r:id="rId9"/>
    <p:sldLayoutId id="2147483663" r:id="rId10"/>
    <p:sldLayoutId id="2147483671" r:id="rId11"/>
    <p:sldLayoutId id="2147483676" r:id="rId12"/>
    <p:sldLayoutId id="2147483674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37">
          <p15:clr>
            <a:srgbClr val="F26B43"/>
          </p15:clr>
        </p15:guide>
        <p15:guide id="3" pos="680">
          <p15:clr>
            <a:srgbClr val="F26B43"/>
          </p15:clr>
        </p15:guide>
        <p15:guide id="4" pos="7000">
          <p15:clr>
            <a:srgbClr val="F26B43"/>
          </p15:clr>
        </p15:guide>
        <p15:guide id="5" orient="horz" pos="679">
          <p15:clr>
            <a:srgbClr val="F26B43"/>
          </p15:clr>
        </p15:guide>
        <p15:guide id="6" orient="horz" pos="3640">
          <p15:clr>
            <a:srgbClr val="F26B43"/>
          </p15:clr>
        </p15:guide>
        <p15:guide id="7" pos="6644">
          <p15:clr>
            <a:srgbClr val="F26B43"/>
          </p15:clr>
        </p15:guide>
        <p15:guide id="8" pos="6289">
          <p15:clr>
            <a:srgbClr val="F26B43"/>
          </p15:clr>
        </p15:guide>
        <p15:guide id="9" pos="5945">
          <p15:clr>
            <a:srgbClr val="F26B43"/>
          </p15:clr>
        </p15:guide>
        <p15:guide id="10" pos="1391">
          <p15:clr>
            <a:srgbClr val="F26B43"/>
          </p15:clr>
        </p15:guide>
        <p15:guide id="11" pos="1032">
          <p15:clr>
            <a:srgbClr val="F26B43"/>
          </p15:clr>
        </p15:guide>
        <p15:guide id="12" pos="1732">
          <p15:clr>
            <a:srgbClr val="F26B43"/>
          </p15:clr>
        </p15:guide>
        <p15:guide id="13" pos="2084">
          <p15:clr>
            <a:srgbClr val="F26B43"/>
          </p15:clr>
        </p15:guide>
        <p15:guide id="14" pos="5596">
          <p15:clr>
            <a:srgbClr val="F26B43"/>
          </p15:clr>
        </p15:guide>
        <p15:guide id="15" pos="2436">
          <p15:clr>
            <a:srgbClr val="F26B43"/>
          </p15:clr>
        </p15:guide>
        <p15:guide id="16" pos="5244">
          <p15:clr>
            <a:srgbClr val="F26B43"/>
          </p15:clr>
        </p15:guide>
        <p15:guide id="17" pos="2792">
          <p15:clr>
            <a:srgbClr val="F26B43"/>
          </p15:clr>
        </p15:guide>
        <p15:guide id="18" pos="4892">
          <p15:clr>
            <a:srgbClr val="F26B43"/>
          </p15:clr>
        </p15:guide>
        <p15:guide id="19" pos="4543">
          <p15:clr>
            <a:srgbClr val="F26B43"/>
          </p15:clr>
        </p15:guide>
        <p15:guide id="20" pos="3488">
          <p15:clr>
            <a:srgbClr val="F26B43"/>
          </p15:clr>
        </p15:guide>
        <p15:guide id="21" pos="4192">
          <p15:clr>
            <a:srgbClr val="F26B43"/>
          </p15:clr>
        </p15:guide>
        <p15:guide id="23" pos="340">
          <p15:clr>
            <a:srgbClr val="A4A3A4"/>
          </p15:clr>
        </p15:guide>
        <p15:guide id="24" pos="7340">
          <p15:clr>
            <a:srgbClr val="A4A3A4"/>
          </p15:clr>
        </p15:guide>
        <p15:guide id="25" orient="horz" pos="1062">
          <p15:clr>
            <a:srgbClr val="5ACBF0"/>
          </p15:clr>
        </p15:guide>
        <p15:guide id="26" orient="horz" pos="3982">
          <p15:clr>
            <a:srgbClr val="A4A3A4"/>
          </p15:clr>
        </p15:guide>
        <p15:guide id="27" orient="horz" pos="338">
          <p15:clr>
            <a:srgbClr val="A4A3A4"/>
          </p15:clr>
        </p15:guide>
        <p15:guide id="28" orient="horz" pos="950">
          <p15:clr>
            <a:srgbClr val="5ACBF0"/>
          </p15:clr>
        </p15:guide>
        <p15:guide id="29" orient="horz" pos="249">
          <p15:clr>
            <a:srgbClr val="5ACBF0"/>
          </p15:clr>
        </p15:guide>
        <p15:guide id="30" orient="horz" pos="2160" userDrawn="1">
          <p15:clr>
            <a:srgbClr val="A4A3A4"/>
          </p15:clr>
        </p15:guide>
        <p15:guide id="31" pos="3840" userDrawn="1">
          <p15:clr>
            <a:srgbClr val="A4A3A4"/>
          </p15:clr>
        </p15:guide>
        <p15:guide id="32" pos="240" userDrawn="1">
          <p15:clr>
            <a:srgbClr val="547EBF"/>
          </p15:clr>
        </p15:guide>
        <p15:guide id="33" orient="horz" pos="240" userDrawn="1">
          <p15:clr>
            <a:srgbClr val="547EBF"/>
          </p15:clr>
        </p15:guide>
        <p15:guide id="34" pos="7440" userDrawn="1">
          <p15:clr>
            <a:srgbClr val="547EBF"/>
          </p15:clr>
        </p15:guide>
        <p15:guide id="35" orient="horz" pos="4080" userDrawn="1">
          <p15:clr>
            <a:srgbClr val="547EBF"/>
          </p15:clr>
        </p15:guide>
        <p15:guide id="36" pos="3960" userDrawn="1">
          <p15:clr>
            <a:srgbClr val="547EBF"/>
          </p15:clr>
        </p15:guide>
        <p15:guide id="37" pos="3720" userDrawn="1">
          <p15:clr>
            <a:srgbClr val="547EBF"/>
          </p15:clr>
        </p15:guide>
        <p15:guide id="38" pos="2112" userDrawn="1">
          <p15:clr>
            <a:srgbClr val="547EBF"/>
          </p15:clr>
        </p15:guide>
        <p15:guide id="39" pos="1848" userDrawn="1">
          <p15:clr>
            <a:srgbClr val="547EBF"/>
          </p15:clr>
        </p15:guide>
        <p15:guide id="40" pos="5568" userDrawn="1">
          <p15:clr>
            <a:srgbClr val="547EBF"/>
          </p15:clr>
        </p15:guide>
        <p15:guide id="41" pos="5832" userDrawn="1">
          <p15:clr>
            <a:srgbClr val="547EBF"/>
          </p15:clr>
        </p15:guide>
        <p15:guide id="42" pos="4968" userDrawn="1">
          <p15:clr>
            <a:srgbClr val="9FCC3B"/>
          </p15:clr>
        </p15:guide>
        <p15:guide id="43" pos="5208" userDrawn="1">
          <p15:clr>
            <a:srgbClr val="9FCC3B"/>
          </p15:clr>
        </p15:guide>
        <p15:guide id="44" pos="2712" userDrawn="1">
          <p15:clr>
            <a:srgbClr val="9FCC3B"/>
          </p15:clr>
        </p15:guide>
        <p15:guide id="45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TW" dirty="0"/>
              <a:t>Suricata</a:t>
            </a:r>
            <a:r>
              <a:rPr lang="zh-TW" altLang="en-US" dirty="0"/>
              <a:t>安裝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TW" altLang="en-US">
                <a:cs typeface="Calibri"/>
              </a:rPr>
              <a:t>醫資四 </a:t>
            </a:r>
            <a:r>
              <a:rPr lang="en-US" altLang="zh-TW">
                <a:cs typeface="Calibri"/>
              </a:rPr>
              <a:t>409570327 </a:t>
            </a:r>
            <a:r>
              <a:rPr lang="zh-TW" altLang="en-US">
                <a:cs typeface="Calibri"/>
              </a:rPr>
              <a:t>謝妍晞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E7053272-5E99-F181-8C3D-DE4D0903D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43" y="1230248"/>
            <a:ext cx="8128418" cy="5080261"/>
          </a:xfrm>
          <a:prstGeom prst="rect">
            <a:avLst/>
          </a:prstGeom>
        </p:spPr>
      </p:pic>
      <p:sp>
        <p:nvSpPr>
          <p:cNvPr id="24" name="投影片編號版面配置區 5">
            <a:extLst>
              <a:ext uri="{FF2B5EF4-FFF2-40B4-BE49-F238E27FC236}">
                <a16:creationId xmlns:a16="http://schemas.microsoft.com/office/drawing/2014/main" id="{09567CC5-9835-41E1-8AE6-68754308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10</a:t>
            </a:fld>
            <a:endParaRPr lang="zh-TW" altLang="en-US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8B86CBE2-341E-4A53-9137-2821AF7DA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4"/>
            <a:ext cx="3856679" cy="584656"/>
          </a:xfrm>
        </p:spPr>
        <p:txBody>
          <a:bodyPr wrap="square" rtlCol="0" anchor="b">
            <a:normAutofit/>
          </a:bodyPr>
          <a:lstStyle/>
          <a:p>
            <a:pPr rtl="0"/>
            <a:r>
              <a:rPr lang="zh-TW" altLang="en-US" dirty="0"/>
              <a:t>安裝</a:t>
            </a:r>
            <a:r>
              <a:rPr lang="en-US" altLang="zh-TW" dirty="0"/>
              <a:t>Suricata</a:t>
            </a: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771F4E2D-E9A1-BC65-2F50-392C47949D0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740807" y="367729"/>
            <a:ext cx="8128417" cy="887652"/>
          </a:xfrm>
        </p:spPr>
        <p:txBody>
          <a:bodyPr>
            <a:noAutofit/>
          </a:bodyPr>
          <a:lstStyle/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r>
              <a:rPr lang="zh-TW" altLang="en-US" sz="1800" b="1" dirty="0">
                <a:solidFill>
                  <a:srgbClr val="7030A0">
                    <a:alpha val="60000"/>
                  </a:srgbClr>
                </a:solidFill>
              </a:rPr>
              <a:t>輸入</a:t>
            </a:r>
            <a:r>
              <a:rPr lang="en-US" altLang="zh-TW" sz="1800" b="1" dirty="0">
                <a:solidFill>
                  <a:srgbClr val="7030A0">
                    <a:alpha val="60000"/>
                  </a:srgbClr>
                </a:solidFill>
              </a:rPr>
              <a:t>:</a:t>
            </a:r>
            <a:r>
              <a:rPr lang="zh-TW" altLang="pt-BR" sz="1800" b="1" dirty="0">
                <a:solidFill>
                  <a:srgbClr val="7030A0">
                    <a:alpha val="60000"/>
                  </a:srgbClr>
                </a:solidFill>
              </a:rPr>
              <a:t> </a:t>
            </a:r>
            <a:r>
              <a:rPr lang="en-US" altLang="zh-TW" sz="1800" b="1" dirty="0" err="1"/>
              <a:t>sudo</a:t>
            </a:r>
            <a:r>
              <a:rPr lang="en-US" altLang="zh-TW" sz="1800" b="1" dirty="0"/>
              <a:t> </a:t>
            </a:r>
            <a:r>
              <a:rPr lang="en-US" altLang="zh-TW" sz="1900" b="1" dirty="0"/>
              <a:t>apt</a:t>
            </a:r>
            <a:r>
              <a:rPr lang="en-US" altLang="zh-TW" sz="1800" b="1" dirty="0"/>
              <a:t> install </a:t>
            </a:r>
            <a:r>
              <a:rPr lang="en-US" altLang="zh-TW" sz="1800" b="1" dirty="0" err="1"/>
              <a:t>suricata</a:t>
            </a:r>
            <a:endParaRPr lang="en-US" altLang="zh-TW" sz="1800" b="1" dirty="0"/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r>
              <a:rPr lang="zh-TW" altLang="en-US" sz="1800" b="1" dirty="0">
                <a:solidFill>
                  <a:srgbClr val="7030A0">
                    <a:alpha val="60000"/>
                  </a:srgbClr>
                </a:solidFill>
              </a:rPr>
              <a:t>輸入</a:t>
            </a:r>
            <a:r>
              <a:rPr lang="en-US" altLang="zh-TW" sz="1800" b="1" dirty="0"/>
              <a:t>[Y]</a:t>
            </a:r>
            <a:r>
              <a:rPr lang="zh-TW" altLang="en-US" sz="1800" b="1" dirty="0">
                <a:solidFill>
                  <a:srgbClr val="7030A0">
                    <a:alpha val="60000"/>
                  </a:srgbClr>
                </a:solidFill>
              </a:rPr>
              <a:t>繼續</a:t>
            </a:r>
            <a:endParaRPr lang="en-US" altLang="zh-TW" sz="1800" b="1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C1B28AA-2D1C-747C-A178-5D1910B9FB85}"/>
              </a:ext>
            </a:extLst>
          </p:cNvPr>
          <p:cNvSpPr txBox="1"/>
          <p:nvPr/>
        </p:nvSpPr>
        <p:spPr>
          <a:xfrm>
            <a:off x="4988613" y="3154453"/>
            <a:ext cx="443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lang="zh-TW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DACF6B4-BE2E-2093-C3BC-523C45C7E77B}"/>
              </a:ext>
            </a:extLst>
          </p:cNvPr>
          <p:cNvSpPr txBox="1"/>
          <p:nvPr/>
        </p:nvSpPr>
        <p:spPr>
          <a:xfrm>
            <a:off x="3214241" y="4787311"/>
            <a:ext cx="443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lang="zh-TW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437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B716DBAA-CC66-C5D6-6D6B-D36BD7F65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85" y="1426028"/>
            <a:ext cx="5799909" cy="3624943"/>
          </a:xfrm>
          <a:prstGeom prst="rect">
            <a:avLst/>
          </a:prstGeom>
        </p:spPr>
      </p:pic>
      <p:sp>
        <p:nvSpPr>
          <p:cNvPr id="24" name="投影片編號版面配置區 5">
            <a:extLst>
              <a:ext uri="{FF2B5EF4-FFF2-40B4-BE49-F238E27FC236}">
                <a16:creationId xmlns:a16="http://schemas.microsoft.com/office/drawing/2014/main" id="{09567CC5-9835-41E1-8AE6-68754308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11</a:t>
            </a:fld>
            <a:endParaRPr lang="zh-TW" altLang="en-US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8B86CBE2-341E-4A53-9137-2821AF7DA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4"/>
            <a:ext cx="3856679" cy="584656"/>
          </a:xfrm>
        </p:spPr>
        <p:txBody>
          <a:bodyPr wrap="square" rtlCol="0" anchor="b">
            <a:normAutofit/>
          </a:bodyPr>
          <a:lstStyle/>
          <a:p>
            <a:pPr rtl="0"/>
            <a:r>
              <a:rPr lang="zh-TW" altLang="en-US" dirty="0"/>
              <a:t>安裝</a:t>
            </a:r>
            <a:r>
              <a:rPr lang="en-US" altLang="zh-TW" dirty="0"/>
              <a:t>Suricata</a:t>
            </a:r>
            <a:endParaRPr lang="zh-TW" altLang="en-US" dirty="0"/>
          </a:p>
        </p:txBody>
      </p:sp>
      <p:pic>
        <p:nvPicPr>
          <p:cNvPr id="10" name="圖片 9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42A934B6-8FC3-B234-E882-2D401AED6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6" y="1426028"/>
            <a:ext cx="5799909" cy="362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15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21C92AE0-DC63-412F-C53A-0A952904E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43" y="1230247"/>
            <a:ext cx="8128418" cy="5080261"/>
          </a:xfrm>
          <a:prstGeom prst="rect">
            <a:avLst/>
          </a:prstGeom>
        </p:spPr>
      </p:pic>
      <p:sp>
        <p:nvSpPr>
          <p:cNvPr id="24" name="投影片編號版面配置區 5">
            <a:extLst>
              <a:ext uri="{FF2B5EF4-FFF2-40B4-BE49-F238E27FC236}">
                <a16:creationId xmlns:a16="http://schemas.microsoft.com/office/drawing/2014/main" id="{09567CC5-9835-41E1-8AE6-68754308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12</a:t>
            </a:fld>
            <a:endParaRPr lang="zh-TW" altLang="en-US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8B86CBE2-341E-4A53-9137-2821AF7DA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4"/>
            <a:ext cx="3856679" cy="584656"/>
          </a:xfrm>
        </p:spPr>
        <p:txBody>
          <a:bodyPr wrap="square" rtlCol="0" anchor="b">
            <a:normAutofit/>
          </a:bodyPr>
          <a:lstStyle/>
          <a:p>
            <a:pPr rtl="0"/>
            <a:r>
              <a:rPr lang="zh-TW" altLang="en-US" dirty="0"/>
              <a:t>安裝</a:t>
            </a:r>
            <a:r>
              <a:rPr lang="en-US" altLang="zh-TW" dirty="0"/>
              <a:t>Suricata</a:t>
            </a: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771F4E2D-E9A1-BC65-2F50-392C47949D0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740807" y="367729"/>
            <a:ext cx="8128417" cy="887652"/>
          </a:xfrm>
        </p:spPr>
        <p:txBody>
          <a:bodyPr>
            <a:noAutofit/>
          </a:bodyPr>
          <a:lstStyle/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r>
              <a:rPr lang="zh-TW" altLang="en-US" sz="1800" b="1" dirty="0">
                <a:solidFill>
                  <a:srgbClr val="7030A0">
                    <a:alpha val="60000"/>
                  </a:srgbClr>
                </a:solidFill>
              </a:rPr>
              <a:t>輸入</a:t>
            </a:r>
            <a:r>
              <a:rPr lang="en-US" altLang="zh-TW" sz="1800" b="1" dirty="0">
                <a:solidFill>
                  <a:srgbClr val="7030A0">
                    <a:alpha val="60000"/>
                  </a:srgbClr>
                </a:solidFill>
              </a:rPr>
              <a:t>:</a:t>
            </a:r>
            <a:r>
              <a:rPr lang="zh-TW" altLang="pt-BR" sz="1800" b="1" dirty="0">
                <a:solidFill>
                  <a:srgbClr val="7030A0">
                    <a:alpha val="60000"/>
                  </a:srgbClr>
                </a:solidFill>
              </a:rPr>
              <a:t> </a:t>
            </a:r>
            <a:r>
              <a:rPr lang="en-US" altLang="zh-TW" sz="1800" b="1" dirty="0" err="1"/>
              <a:t>sudo</a:t>
            </a:r>
            <a:r>
              <a:rPr lang="en-US" altLang="zh-TW" sz="1800" b="1" dirty="0"/>
              <a:t> </a:t>
            </a:r>
            <a:r>
              <a:rPr lang="en-US" altLang="zh-TW" sz="1900" b="1" dirty="0"/>
              <a:t>apt</a:t>
            </a:r>
            <a:r>
              <a:rPr lang="en-US" altLang="zh-TW" sz="1800" b="1" dirty="0"/>
              <a:t> install </a:t>
            </a:r>
            <a:r>
              <a:rPr lang="en-US" altLang="zh-TW" sz="1800" b="1" dirty="0" err="1"/>
              <a:t>jq</a:t>
            </a:r>
            <a:endParaRPr lang="en-US" altLang="zh-TW" sz="1800" b="1" dirty="0"/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r>
              <a:rPr lang="zh-TW" altLang="en-US" sz="1800" b="1" dirty="0">
                <a:solidFill>
                  <a:srgbClr val="7030A0">
                    <a:alpha val="60000"/>
                  </a:srgbClr>
                </a:solidFill>
              </a:rPr>
              <a:t>輸入</a:t>
            </a:r>
            <a:r>
              <a:rPr lang="en-US" altLang="zh-TW" sz="1800" b="1" dirty="0"/>
              <a:t>[Y]</a:t>
            </a:r>
            <a:r>
              <a:rPr lang="zh-TW" altLang="en-US" sz="1800" b="1" dirty="0">
                <a:solidFill>
                  <a:srgbClr val="7030A0">
                    <a:alpha val="60000"/>
                  </a:srgbClr>
                </a:solidFill>
              </a:rPr>
              <a:t>繼續</a:t>
            </a:r>
            <a:endParaRPr lang="en-US" altLang="zh-TW" sz="1800" b="1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C1B28AA-2D1C-747C-A178-5D1910B9FB85}"/>
              </a:ext>
            </a:extLst>
          </p:cNvPr>
          <p:cNvSpPr txBox="1"/>
          <p:nvPr/>
        </p:nvSpPr>
        <p:spPr>
          <a:xfrm>
            <a:off x="4585842" y="2272711"/>
            <a:ext cx="443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lang="zh-TW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DACF6B4-BE2E-2093-C3BC-523C45C7E77B}"/>
              </a:ext>
            </a:extLst>
          </p:cNvPr>
          <p:cNvSpPr txBox="1"/>
          <p:nvPr/>
        </p:nvSpPr>
        <p:spPr>
          <a:xfrm>
            <a:off x="3159812" y="3531283"/>
            <a:ext cx="443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lang="zh-TW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523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49A85B32-9917-AB52-945D-A57D643F7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43" y="1230246"/>
            <a:ext cx="8128418" cy="5080261"/>
          </a:xfrm>
          <a:prstGeom prst="rect">
            <a:avLst/>
          </a:prstGeom>
        </p:spPr>
      </p:pic>
      <p:sp>
        <p:nvSpPr>
          <p:cNvPr id="24" name="投影片編號版面配置區 5">
            <a:extLst>
              <a:ext uri="{FF2B5EF4-FFF2-40B4-BE49-F238E27FC236}">
                <a16:creationId xmlns:a16="http://schemas.microsoft.com/office/drawing/2014/main" id="{09567CC5-9835-41E1-8AE6-68754308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13</a:t>
            </a:fld>
            <a:endParaRPr lang="zh-TW" altLang="en-US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8B86CBE2-341E-4A53-9137-2821AF7DA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4"/>
            <a:ext cx="3856679" cy="584656"/>
          </a:xfrm>
        </p:spPr>
        <p:txBody>
          <a:bodyPr wrap="square" rtlCol="0" anchor="b">
            <a:normAutofit/>
          </a:bodyPr>
          <a:lstStyle/>
          <a:p>
            <a:pPr rtl="0"/>
            <a:r>
              <a:rPr lang="zh-TW" altLang="en-US" dirty="0"/>
              <a:t>安裝</a:t>
            </a:r>
            <a:r>
              <a:rPr lang="en-US" altLang="zh-TW" dirty="0"/>
              <a:t>Suricata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C1B28AA-2D1C-747C-A178-5D1910B9FB85}"/>
              </a:ext>
            </a:extLst>
          </p:cNvPr>
          <p:cNvSpPr txBox="1"/>
          <p:nvPr/>
        </p:nvSpPr>
        <p:spPr>
          <a:xfrm>
            <a:off x="4898852" y="1608682"/>
            <a:ext cx="443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lang="zh-TW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99611F33-309D-0D18-4BA2-A10EDC821C52}"/>
              </a:ext>
            </a:extLst>
          </p:cNvPr>
          <p:cNvSpPr txBox="1">
            <a:spLocks/>
          </p:cNvSpPr>
          <p:nvPr/>
        </p:nvSpPr>
        <p:spPr>
          <a:xfrm>
            <a:off x="3740807" y="598502"/>
            <a:ext cx="8128417" cy="460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60000" indent="-36000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eriod"/>
            </a:pPr>
            <a:r>
              <a:rPr lang="zh-TW" altLang="en-US" b="1" dirty="0">
                <a:solidFill>
                  <a:srgbClr val="7030A0">
                    <a:alpha val="60000"/>
                  </a:srgbClr>
                </a:solidFill>
              </a:rPr>
              <a:t>輸入</a:t>
            </a:r>
            <a:r>
              <a:rPr lang="en-US" altLang="zh-TW" b="1" dirty="0">
                <a:solidFill>
                  <a:srgbClr val="7030A0">
                    <a:alpha val="60000"/>
                  </a:srgbClr>
                </a:solidFill>
              </a:rPr>
              <a:t>:</a:t>
            </a:r>
            <a:r>
              <a:rPr lang="zh-TW" altLang="pt-BR" b="1" dirty="0">
                <a:solidFill>
                  <a:srgbClr val="7030A0">
                    <a:alpha val="60000"/>
                  </a:srgbClr>
                </a:solidFill>
              </a:rPr>
              <a:t> </a:t>
            </a:r>
            <a:r>
              <a:rPr lang="en-US" altLang="zh-TW" b="1" dirty="0" err="1"/>
              <a:t>sudo</a:t>
            </a:r>
            <a:r>
              <a:rPr lang="en-US" altLang="zh-TW" b="1" dirty="0"/>
              <a:t> </a:t>
            </a:r>
            <a:r>
              <a:rPr lang="en-US" altLang="zh-TW" b="1" dirty="0" err="1"/>
              <a:t>suricata</a:t>
            </a:r>
            <a:r>
              <a:rPr lang="en-US" altLang="zh-TW" b="1" dirty="0"/>
              <a:t> –build-info</a:t>
            </a:r>
            <a:r>
              <a:rPr lang="zh-TW" altLang="en-US" b="1" dirty="0"/>
              <a:t> </a:t>
            </a:r>
            <a:r>
              <a:rPr lang="en-US" altLang="zh-TW" b="1" dirty="0">
                <a:solidFill>
                  <a:srgbClr val="7030A0">
                    <a:alpha val="60000"/>
                  </a:srgbClr>
                </a:solidFill>
              </a:rPr>
              <a:t>(#</a:t>
            </a:r>
            <a:r>
              <a:rPr lang="zh-TW" altLang="en-US" b="1" dirty="0">
                <a:solidFill>
                  <a:srgbClr val="7030A0">
                    <a:alpha val="60000"/>
                  </a:srgbClr>
                </a:solidFill>
              </a:rPr>
              <a:t>檢查</a:t>
            </a:r>
            <a:r>
              <a:rPr lang="en-US" altLang="zh-TW" b="1" dirty="0">
                <a:solidFill>
                  <a:srgbClr val="7030A0">
                    <a:alpha val="60000"/>
                  </a:srgbClr>
                </a:solidFill>
              </a:rPr>
              <a:t>Suricata </a:t>
            </a:r>
            <a:r>
              <a:rPr lang="zh-TW" altLang="en-US" b="1" dirty="0">
                <a:solidFill>
                  <a:srgbClr val="7030A0">
                    <a:alpha val="60000"/>
                  </a:srgbClr>
                </a:solidFill>
              </a:rPr>
              <a:t>安裝結果</a:t>
            </a:r>
            <a:r>
              <a:rPr lang="en-US" altLang="zh-TW" b="1" dirty="0">
                <a:solidFill>
                  <a:srgbClr val="7030A0">
                    <a:alpha val="60000"/>
                  </a:srgbClr>
                </a:solidFill>
              </a:rPr>
              <a:t>)</a:t>
            </a:r>
            <a:endParaRPr lang="zh-TW" altLang="en-US" b="1" dirty="0">
              <a:solidFill>
                <a:srgbClr val="7030A0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455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8D6C7263-E7E4-6DBF-AFE3-31FDEE86D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43" y="1230245"/>
            <a:ext cx="8128418" cy="5080261"/>
          </a:xfrm>
          <a:prstGeom prst="rect">
            <a:avLst/>
          </a:prstGeom>
        </p:spPr>
      </p:pic>
      <p:sp>
        <p:nvSpPr>
          <p:cNvPr id="24" name="投影片編號版面配置區 5">
            <a:extLst>
              <a:ext uri="{FF2B5EF4-FFF2-40B4-BE49-F238E27FC236}">
                <a16:creationId xmlns:a16="http://schemas.microsoft.com/office/drawing/2014/main" id="{09567CC5-9835-41E1-8AE6-68754308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14</a:t>
            </a:fld>
            <a:endParaRPr lang="zh-TW" altLang="en-US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8B86CBE2-341E-4A53-9137-2821AF7DA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4"/>
            <a:ext cx="3856679" cy="584656"/>
          </a:xfrm>
        </p:spPr>
        <p:txBody>
          <a:bodyPr wrap="square" rtlCol="0" anchor="b">
            <a:normAutofit/>
          </a:bodyPr>
          <a:lstStyle/>
          <a:p>
            <a:pPr rtl="0"/>
            <a:r>
              <a:rPr lang="zh-TW" altLang="en-US" dirty="0"/>
              <a:t>安裝</a:t>
            </a:r>
            <a:r>
              <a:rPr lang="en-US" altLang="zh-TW" dirty="0"/>
              <a:t>Suricata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46602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FC609199-66EF-9795-C6C8-83FCDB531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43" y="1230245"/>
            <a:ext cx="8128418" cy="5080261"/>
          </a:xfrm>
          <a:prstGeom prst="rect">
            <a:avLst/>
          </a:prstGeom>
        </p:spPr>
      </p:pic>
      <p:sp>
        <p:nvSpPr>
          <p:cNvPr id="24" name="投影片編號版面配置區 5">
            <a:extLst>
              <a:ext uri="{FF2B5EF4-FFF2-40B4-BE49-F238E27FC236}">
                <a16:creationId xmlns:a16="http://schemas.microsoft.com/office/drawing/2014/main" id="{09567CC5-9835-41E1-8AE6-68754308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15</a:t>
            </a:fld>
            <a:endParaRPr lang="zh-TW" altLang="en-US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8B86CBE2-341E-4A53-9137-2821AF7DA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4"/>
            <a:ext cx="3856679" cy="584656"/>
          </a:xfrm>
        </p:spPr>
        <p:txBody>
          <a:bodyPr wrap="square" rtlCol="0" anchor="b">
            <a:normAutofit/>
          </a:bodyPr>
          <a:lstStyle/>
          <a:p>
            <a:pPr rtl="0"/>
            <a:r>
              <a:rPr lang="zh-TW" altLang="en-US" dirty="0"/>
              <a:t>安裝</a:t>
            </a:r>
            <a:r>
              <a:rPr lang="en-US" altLang="zh-TW" dirty="0"/>
              <a:t>Suricata</a:t>
            </a:r>
            <a:endParaRPr lang="zh-TW" altLang="en-US" dirty="0"/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99611F33-309D-0D18-4BA2-A10EDC821C52}"/>
              </a:ext>
            </a:extLst>
          </p:cNvPr>
          <p:cNvSpPr txBox="1">
            <a:spLocks/>
          </p:cNvSpPr>
          <p:nvPr/>
        </p:nvSpPr>
        <p:spPr>
          <a:xfrm>
            <a:off x="3740806" y="598502"/>
            <a:ext cx="8451193" cy="460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0000" indent="-36000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eriod"/>
            </a:pPr>
            <a:r>
              <a:rPr lang="zh-TW" altLang="en-US" sz="1800" b="1" dirty="0">
                <a:solidFill>
                  <a:srgbClr val="7030A0">
                    <a:alpha val="60000"/>
                  </a:srgbClr>
                </a:solidFill>
              </a:rPr>
              <a:t>輸入</a:t>
            </a:r>
            <a:r>
              <a:rPr lang="en-US" altLang="zh-TW" sz="1800" b="1" dirty="0">
                <a:solidFill>
                  <a:srgbClr val="7030A0">
                    <a:alpha val="60000"/>
                  </a:srgbClr>
                </a:solidFill>
              </a:rPr>
              <a:t>:</a:t>
            </a:r>
            <a:r>
              <a:rPr lang="zh-TW" altLang="pt-BR" sz="1800" b="1" dirty="0">
                <a:solidFill>
                  <a:srgbClr val="7030A0">
                    <a:alpha val="60000"/>
                  </a:srgbClr>
                </a:solidFill>
              </a:rPr>
              <a:t> </a:t>
            </a:r>
            <a:r>
              <a:rPr lang="en-US" altLang="zh-TW" sz="1800" b="1" dirty="0" err="1"/>
              <a:t>sudo</a:t>
            </a:r>
            <a:r>
              <a:rPr lang="en-US" altLang="zh-TW" sz="1800" b="1" dirty="0"/>
              <a:t> </a:t>
            </a:r>
            <a:r>
              <a:rPr lang="en-US" altLang="zh-TW" sz="1800" b="1" dirty="0" err="1"/>
              <a:t>systemctl</a:t>
            </a:r>
            <a:r>
              <a:rPr lang="en-US" altLang="zh-TW" sz="1800" b="1" dirty="0"/>
              <a:t> status </a:t>
            </a:r>
            <a:r>
              <a:rPr lang="en-US" altLang="zh-TW" sz="1800" b="1" dirty="0" err="1"/>
              <a:t>suricata.service</a:t>
            </a:r>
            <a:r>
              <a:rPr lang="en-US" altLang="zh-TW" sz="1800" b="1" dirty="0"/>
              <a:t> </a:t>
            </a:r>
            <a:r>
              <a:rPr lang="en-US" altLang="zh-TW" sz="1800" b="1" dirty="0">
                <a:solidFill>
                  <a:srgbClr val="7030A0">
                    <a:alpha val="60000"/>
                  </a:srgbClr>
                </a:solidFill>
              </a:rPr>
              <a:t>(#</a:t>
            </a:r>
            <a:r>
              <a:rPr lang="zh-TW" altLang="en-US" sz="1800" b="1" dirty="0">
                <a:solidFill>
                  <a:srgbClr val="7030A0">
                    <a:alpha val="60000"/>
                  </a:srgbClr>
                </a:solidFill>
              </a:rPr>
              <a:t>檢視 </a:t>
            </a:r>
            <a:r>
              <a:rPr lang="en-US" altLang="zh-TW" sz="1800" b="1" dirty="0">
                <a:solidFill>
                  <a:srgbClr val="7030A0">
                    <a:alpha val="60000"/>
                  </a:srgbClr>
                </a:solidFill>
              </a:rPr>
              <a:t>Suricata </a:t>
            </a:r>
            <a:r>
              <a:rPr lang="zh-TW" altLang="en-US" sz="1800" b="1" dirty="0">
                <a:solidFill>
                  <a:srgbClr val="7030A0">
                    <a:alpha val="60000"/>
                  </a:srgbClr>
                </a:solidFill>
              </a:rPr>
              <a:t>服務狀態</a:t>
            </a:r>
            <a:r>
              <a:rPr lang="en-US" altLang="zh-TW" sz="1800" b="1" dirty="0">
                <a:solidFill>
                  <a:srgbClr val="7030A0">
                    <a:alpha val="60000"/>
                  </a:srgbClr>
                </a:solidFill>
              </a:rPr>
              <a:t>)</a:t>
            </a:r>
            <a:endParaRPr lang="zh-TW" altLang="en-US" sz="1800" b="1" dirty="0">
              <a:solidFill>
                <a:srgbClr val="7030A0">
                  <a:alpha val="60000"/>
                </a:srgbClr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ED44C66-D9DD-6CF9-0A4C-C321D8F44E70}"/>
              </a:ext>
            </a:extLst>
          </p:cNvPr>
          <p:cNvSpPr txBox="1"/>
          <p:nvPr/>
        </p:nvSpPr>
        <p:spPr>
          <a:xfrm>
            <a:off x="5780595" y="4798196"/>
            <a:ext cx="443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lang="zh-TW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35286CA5-406F-293E-1D3F-9B71037E7F86}"/>
              </a:ext>
            </a:extLst>
          </p:cNvPr>
          <p:cNvSpPr txBox="1">
            <a:spLocks/>
          </p:cNvSpPr>
          <p:nvPr/>
        </p:nvSpPr>
        <p:spPr>
          <a:xfrm>
            <a:off x="9078685" y="2293019"/>
            <a:ext cx="2862943" cy="2938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0000" indent="-36000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anose="05000000000000000000" pitchFamily="2" charset="2"/>
              <a:buNone/>
            </a:pPr>
            <a:r>
              <a:rPr lang="en-US" altLang="zh-TW" b="1" dirty="0">
                <a:solidFill>
                  <a:srgbClr val="7030A0">
                    <a:alpha val="60000"/>
                  </a:srgbClr>
                </a:solidFill>
              </a:rPr>
              <a:t>&gt;Suricata</a:t>
            </a:r>
            <a:r>
              <a:rPr lang="zh-TW" altLang="en-US" b="1" dirty="0">
                <a:solidFill>
                  <a:srgbClr val="7030A0">
                    <a:alpha val="60000"/>
                  </a:srgbClr>
                </a:solidFill>
              </a:rPr>
              <a:t>安裝完成</a:t>
            </a:r>
            <a:r>
              <a:rPr lang="en-US" altLang="zh-TW" b="1" dirty="0">
                <a:solidFill>
                  <a:srgbClr val="7030A0">
                    <a:alpha val="60000"/>
                  </a:srgbClr>
                </a:solidFill>
              </a:rPr>
              <a:t>!</a:t>
            </a:r>
            <a:endParaRPr lang="zh-TW" altLang="en-US" b="1" dirty="0">
              <a:solidFill>
                <a:srgbClr val="7030A0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262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螢幕擷取畫面, 軟體, 電腦 的圖片&#10;&#10;自動產生的描述">
            <a:extLst>
              <a:ext uri="{FF2B5EF4-FFF2-40B4-BE49-F238E27FC236}">
                <a16:creationId xmlns:a16="http://schemas.microsoft.com/office/drawing/2014/main" id="{1593F92F-E41F-A908-6123-69C9C7F31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695" y="1230245"/>
            <a:ext cx="7304314" cy="5262064"/>
          </a:xfrm>
          <a:prstGeom prst="rect">
            <a:avLst/>
          </a:prstGeom>
        </p:spPr>
      </p:pic>
      <p:sp>
        <p:nvSpPr>
          <p:cNvPr id="24" name="投影片編號版面配置區 5">
            <a:extLst>
              <a:ext uri="{FF2B5EF4-FFF2-40B4-BE49-F238E27FC236}">
                <a16:creationId xmlns:a16="http://schemas.microsoft.com/office/drawing/2014/main" id="{09567CC5-9835-41E1-8AE6-68754308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16</a:t>
            </a:fld>
            <a:endParaRPr lang="zh-TW" altLang="en-US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8B86CBE2-341E-4A53-9137-2821AF7DA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4"/>
            <a:ext cx="5250288" cy="584656"/>
          </a:xfrm>
        </p:spPr>
        <p:txBody>
          <a:bodyPr wrap="square" rtlCol="0" anchor="b">
            <a:normAutofit/>
          </a:bodyPr>
          <a:lstStyle/>
          <a:p>
            <a:pPr rtl="0"/>
            <a:r>
              <a:rPr lang="en-US" altLang="zh-TW" dirty="0"/>
              <a:t>Suricata</a:t>
            </a:r>
            <a:r>
              <a:rPr lang="zh-TW" altLang="en-US" dirty="0"/>
              <a:t>相關檔案及目錄</a:t>
            </a:r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99611F33-309D-0D18-4BA2-A10EDC821C52}"/>
              </a:ext>
            </a:extLst>
          </p:cNvPr>
          <p:cNvSpPr txBox="1">
            <a:spLocks/>
          </p:cNvSpPr>
          <p:nvPr/>
        </p:nvSpPr>
        <p:spPr>
          <a:xfrm>
            <a:off x="5540829" y="598502"/>
            <a:ext cx="6651170" cy="460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0000" indent="-36000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eriod"/>
            </a:pPr>
            <a:r>
              <a:rPr lang="zh-TW" altLang="en-US" sz="1800" b="1" dirty="0">
                <a:solidFill>
                  <a:srgbClr val="7030A0">
                    <a:alpha val="60000"/>
                  </a:srgbClr>
                </a:solidFill>
              </a:rPr>
              <a:t>輸入</a:t>
            </a:r>
            <a:r>
              <a:rPr lang="en-US" altLang="zh-TW" sz="1800" b="1" dirty="0">
                <a:solidFill>
                  <a:srgbClr val="7030A0">
                    <a:alpha val="60000"/>
                  </a:srgbClr>
                </a:solidFill>
              </a:rPr>
              <a:t>:</a:t>
            </a:r>
            <a:r>
              <a:rPr lang="zh-TW" altLang="pt-BR" sz="1800" b="1" dirty="0">
                <a:solidFill>
                  <a:srgbClr val="7030A0">
                    <a:alpha val="60000"/>
                  </a:srgbClr>
                </a:solidFill>
              </a:rPr>
              <a:t> </a:t>
            </a:r>
            <a:r>
              <a:rPr lang="en-US" altLang="zh-TW" sz="1800" b="1" dirty="0"/>
              <a:t>cd /var/log/</a:t>
            </a:r>
            <a:r>
              <a:rPr lang="en-US" altLang="zh-TW" sz="1800" b="1" dirty="0" err="1"/>
              <a:t>suricata</a:t>
            </a:r>
            <a:endParaRPr lang="zh-TW" altLang="en-US" sz="1800" b="1" dirty="0">
              <a:solidFill>
                <a:srgbClr val="7030A0">
                  <a:alpha val="60000"/>
                </a:srgbClr>
              </a:solidFill>
            </a:endParaRP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35286CA5-406F-293E-1D3F-9B71037E7F86}"/>
              </a:ext>
            </a:extLst>
          </p:cNvPr>
          <p:cNvSpPr txBox="1">
            <a:spLocks/>
          </p:cNvSpPr>
          <p:nvPr/>
        </p:nvSpPr>
        <p:spPr>
          <a:xfrm>
            <a:off x="9078685" y="2293019"/>
            <a:ext cx="2862943" cy="2938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0000" indent="-36000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Font typeface="Wingdings" panose="05000000000000000000" pitchFamily="2" charset="2"/>
              <a:buNone/>
            </a:pPr>
            <a:r>
              <a:rPr lang="en-US" altLang="zh-TW" b="1" dirty="0" err="1"/>
              <a:t>eve.json</a:t>
            </a:r>
            <a:r>
              <a:rPr lang="en-US" altLang="zh-TW" b="1" dirty="0"/>
              <a:t> #</a:t>
            </a:r>
            <a:r>
              <a:rPr lang="zh-TW" altLang="en-US" b="1" dirty="0"/>
              <a:t>事件</a:t>
            </a:r>
            <a:r>
              <a:rPr lang="en-US" altLang="zh-TW" b="1" dirty="0"/>
              <a:t>fast.log #</a:t>
            </a:r>
            <a:r>
              <a:rPr lang="zh-TW" altLang="en-US" b="1" dirty="0"/>
              <a:t>告警</a:t>
            </a:r>
          </a:p>
        </p:txBody>
      </p:sp>
    </p:spTree>
    <p:extLst>
      <p:ext uri="{BB962C8B-B14F-4D97-AF65-F5344CB8AC3E}">
        <p14:creationId xmlns:p14="http://schemas.microsoft.com/office/powerpoint/2010/main" val="3931350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D4852C51-21B8-2339-1E10-E22571174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43" y="1230245"/>
            <a:ext cx="8128418" cy="5080261"/>
          </a:xfrm>
          <a:prstGeom prst="rect">
            <a:avLst/>
          </a:prstGeom>
        </p:spPr>
      </p:pic>
      <p:sp>
        <p:nvSpPr>
          <p:cNvPr id="24" name="投影片編號版面配置區 5">
            <a:extLst>
              <a:ext uri="{FF2B5EF4-FFF2-40B4-BE49-F238E27FC236}">
                <a16:creationId xmlns:a16="http://schemas.microsoft.com/office/drawing/2014/main" id="{09567CC5-9835-41E1-8AE6-68754308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17</a:t>
            </a:fld>
            <a:endParaRPr lang="zh-TW" altLang="en-US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8B86CBE2-341E-4A53-9137-2821AF7DA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4"/>
            <a:ext cx="5250288" cy="584656"/>
          </a:xfrm>
        </p:spPr>
        <p:txBody>
          <a:bodyPr wrap="square" rtlCol="0" anchor="b">
            <a:normAutofit/>
          </a:bodyPr>
          <a:lstStyle/>
          <a:p>
            <a:pPr rtl="0"/>
            <a:r>
              <a:rPr lang="en-US" altLang="zh-TW" dirty="0"/>
              <a:t>Suricata</a:t>
            </a:r>
            <a:r>
              <a:rPr lang="zh-TW" altLang="en-US" dirty="0"/>
              <a:t>規則更新</a:t>
            </a:r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99611F33-309D-0D18-4BA2-A10EDC821C52}"/>
              </a:ext>
            </a:extLst>
          </p:cNvPr>
          <p:cNvSpPr txBox="1">
            <a:spLocks/>
          </p:cNvSpPr>
          <p:nvPr/>
        </p:nvSpPr>
        <p:spPr>
          <a:xfrm>
            <a:off x="5540829" y="185057"/>
            <a:ext cx="6651170" cy="8742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0000" indent="-36000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eriod"/>
            </a:pPr>
            <a:r>
              <a:rPr lang="zh-TW" altLang="en-US" sz="1800" b="1" dirty="0">
                <a:solidFill>
                  <a:srgbClr val="7030A0">
                    <a:alpha val="60000"/>
                  </a:srgbClr>
                </a:solidFill>
              </a:rPr>
              <a:t>輸入</a:t>
            </a:r>
            <a:r>
              <a:rPr lang="en-US" altLang="zh-TW" sz="1800" b="1" dirty="0">
                <a:solidFill>
                  <a:srgbClr val="7030A0">
                    <a:alpha val="60000"/>
                  </a:srgbClr>
                </a:solidFill>
              </a:rPr>
              <a:t>:</a:t>
            </a:r>
            <a:r>
              <a:rPr lang="zh-TW" altLang="pt-BR" sz="1800" b="1" dirty="0">
                <a:solidFill>
                  <a:srgbClr val="7030A0">
                    <a:alpha val="60000"/>
                  </a:srgbClr>
                </a:solidFill>
              </a:rPr>
              <a:t> </a:t>
            </a:r>
            <a:r>
              <a:rPr lang="en-US" altLang="zh-TW" sz="1800" b="1" dirty="0"/>
              <a:t>cd /</a:t>
            </a:r>
            <a:r>
              <a:rPr lang="en-US" altLang="zh-TW" sz="1800" b="1" dirty="0" err="1"/>
              <a:t>etc</a:t>
            </a:r>
            <a:r>
              <a:rPr lang="en-US" altLang="zh-TW" sz="1800" b="1" dirty="0"/>
              <a:t>/</a:t>
            </a:r>
            <a:r>
              <a:rPr lang="en-US" altLang="zh-TW" sz="1800" b="1" dirty="0" err="1"/>
              <a:t>suricata</a:t>
            </a:r>
            <a:endParaRPr lang="en-US" altLang="zh-TW" sz="1800" b="1" dirty="0"/>
          </a:p>
          <a:p>
            <a:pPr marL="457200" indent="-457200" algn="l">
              <a:buFont typeface="+mj-lt"/>
              <a:buAutoNum type="arabicPeriod"/>
            </a:pPr>
            <a:r>
              <a:rPr lang="zh-TW" altLang="en-US" sz="1800" b="1" dirty="0">
                <a:solidFill>
                  <a:srgbClr val="7030A0">
                    <a:alpha val="60000"/>
                  </a:srgbClr>
                </a:solidFill>
              </a:rPr>
              <a:t>輸入</a:t>
            </a:r>
            <a:r>
              <a:rPr lang="en-US" altLang="zh-TW" sz="1800" b="1" dirty="0">
                <a:solidFill>
                  <a:srgbClr val="7030A0">
                    <a:alpha val="60000"/>
                  </a:srgbClr>
                </a:solidFill>
              </a:rPr>
              <a:t>:</a:t>
            </a:r>
            <a:r>
              <a:rPr lang="zh-TW" altLang="pt-BR" sz="1800" b="1" dirty="0">
                <a:solidFill>
                  <a:srgbClr val="7030A0">
                    <a:alpha val="60000"/>
                  </a:srgbClr>
                </a:solidFill>
              </a:rPr>
              <a:t> </a:t>
            </a:r>
            <a:r>
              <a:rPr lang="en-US" altLang="zh-TW" sz="1800" b="1" dirty="0" err="1"/>
              <a:t>sudo</a:t>
            </a:r>
            <a:r>
              <a:rPr lang="en-US" altLang="zh-TW" sz="1800" b="1" dirty="0"/>
              <a:t> </a:t>
            </a:r>
            <a:r>
              <a:rPr lang="en-US" altLang="zh-TW" sz="1800" b="1" dirty="0" err="1"/>
              <a:t>suricata</a:t>
            </a:r>
            <a:r>
              <a:rPr lang="en-US" altLang="zh-TW" sz="1800" b="1" dirty="0"/>
              <a:t>-update</a:t>
            </a:r>
            <a:endParaRPr lang="zh-TW" altLang="en-US" sz="1800" b="1" dirty="0">
              <a:solidFill>
                <a:srgbClr val="7030A0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834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投影片編號版面配置區 5">
            <a:extLst>
              <a:ext uri="{FF2B5EF4-FFF2-40B4-BE49-F238E27FC236}">
                <a16:creationId xmlns:a16="http://schemas.microsoft.com/office/drawing/2014/main" id="{09567CC5-9835-41E1-8AE6-68754308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18</a:t>
            </a:fld>
            <a:endParaRPr lang="zh-TW" altLang="en-US"/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99611F33-309D-0D18-4BA2-A10EDC821C52}"/>
              </a:ext>
            </a:extLst>
          </p:cNvPr>
          <p:cNvSpPr txBox="1">
            <a:spLocks/>
          </p:cNvSpPr>
          <p:nvPr/>
        </p:nvSpPr>
        <p:spPr>
          <a:xfrm>
            <a:off x="1227749" y="1566815"/>
            <a:ext cx="6651170" cy="8742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0000" indent="-36000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eriod"/>
            </a:pPr>
            <a:r>
              <a:rPr lang="zh-TW" altLang="en-US" sz="1800" b="1" dirty="0">
                <a:solidFill>
                  <a:srgbClr val="7030A0">
                    <a:alpha val="60000"/>
                  </a:srgbClr>
                </a:solidFill>
              </a:rPr>
              <a:t>輸入</a:t>
            </a:r>
            <a:r>
              <a:rPr lang="en-US" altLang="zh-TW" sz="1800" b="1" dirty="0">
                <a:solidFill>
                  <a:srgbClr val="7030A0">
                    <a:alpha val="60000"/>
                  </a:srgbClr>
                </a:solidFill>
              </a:rPr>
              <a:t>:</a:t>
            </a:r>
            <a:r>
              <a:rPr lang="zh-TW" altLang="pt-BR" sz="1800" b="1" dirty="0">
                <a:solidFill>
                  <a:srgbClr val="7030A0">
                    <a:alpha val="60000"/>
                  </a:srgbClr>
                </a:solidFill>
              </a:rPr>
              <a:t> </a:t>
            </a:r>
            <a:r>
              <a:rPr lang="en-US" altLang="zh-TW" sz="1800" b="1" dirty="0"/>
              <a:t>cd /</a:t>
            </a:r>
            <a:r>
              <a:rPr lang="en-US" altLang="zh-TW" sz="1800" b="1" dirty="0" err="1"/>
              <a:t>usr</a:t>
            </a:r>
            <a:r>
              <a:rPr lang="en-US" altLang="zh-TW" sz="1800" b="1" dirty="0"/>
              <a:t>/share/</a:t>
            </a:r>
            <a:r>
              <a:rPr lang="en-US" altLang="zh-TW" sz="1800" b="1" dirty="0" err="1"/>
              <a:t>suricata</a:t>
            </a:r>
            <a:r>
              <a:rPr lang="en-US" altLang="zh-TW" sz="1800" b="1" dirty="0"/>
              <a:t>/rules/</a:t>
            </a:r>
          </a:p>
          <a:p>
            <a:pPr marL="457200" indent="-457200" algn="l">
              <a:buFont typeface="+mj-lt"/>
              <a:buAutoNum type="arabicPeriod"/>
            </a:pPr>
            <a:r>
              <a:rPr lang="zh-TW" altLang="en-US" sz="1800" b="1" dirty="0">
                <a:solidFill>
                  <a:srgbClr val="7030A0">
                    <a:alpha val="60000"/>
                  </a:srgbClr>
                </a:solidFill>
              </a:rPr>
              <a:t>輸入</a:t>
            </a:r>
            <a:r>
              <a:rPr lang="en-US" altLang="zh-TW" sz="1800" b="1" dirty="0">
                <a:solidFill>
                  <a:srgbClr val="7030A0">
                    <a:alpha val="60000"/>
                  </a:srgbClr>
                </a:solidFill>
              </a:rPr>
              <a:t>:</a:t>
            </a:r>
            <a:r>
              <a:rPr lang="zh-TW" altLang="pt-BR" sz="1800" b="1" dirty="0">
                <a:solidFill>
                  <a:srgbClr val="7030A0">
                    <a:alpha val="60000"/>
                  </a:srgbClr>
                </a:solidFill>
              </a:rPr>
              <a:t> </a:t>
            </a:r>
            <a:r>
              <a:rPr lang="en-US" altLang="zh-TW" sz="1800" b="1" dirty="0"/>
              <a:t>ls</a:t>
            </a:r>
            <a:endParaRPr lang="zh-TW" altLang="en-US" sz="1800" b="1" dirty="0">
              <a:solidFill>
                <a:srgbClr val="7030A0">
                  <a:alpha val="60000"/>
                </a:srgbClr>
              </a:solidFill>
            </a:endParaRPr>
          </a:p>
        </p:txBody>
      </p:sp>
      <p:pic>
        <p:nvPicPr>
          <p:cNvPr id="5" name="圖片 4" descr="一張含有 文字, 螢幕擷取畫面, 軟體, 字型 的圖片&#10;&#10;自動產生的描述">
            <a:extLst>
              <a:ext uri="{FF2B5EF4-FFF2-40B4-BE49-F238E27FC236}">
                <a16:creationId xmlns:a16="http://schemas.microsoft.com/office/drawing/2014/main" id="{014DE07B-128E-34F7-B8D4-F759D800E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76" y="3006046"/>
            <a:ext cx="10799248" cy="1586139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DD22CB69-1060-1CD1-ADBB-19E99EE97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4"/>
            <a:ext cx="5250288" cy="584656"/>
          </a:xfrm>
        </p:spPr>
        <p:txBody>
          <a:bodyPr wrap="square" rtlCol="0" anchor="b">
            <a:normAutofit/>
          </a:bodyPr>
          <a:lstStyle/>
          <a:p>
            <a:pPr rtl="0"/>
            <a:r>
              <a:rPr lang="en-US" altLang="zh-TW" dirty="0"/>
              <a:t>Suricata</a:t>
            </a:r>
            <a:r>
              <a:rPr lang="zh-TW" altLang="en-US" dirty="0"/>
              <a:t>相關檔案及目錄</a:t>
            </a:r>
          </a:p>
        </p:txBody>
      </p:sp>
    </p:spTree>
    <p:extLst>
      <p:ext uri="{BB962C8B-B14F-4D97-AF65-F5344CB8AC3E}">
        <p14:creationId xmlns:p14="http://schemas.microsoft.com/office/powerpoint/2010/main" val="2962103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軟體, 字型 的圖片&#10;&#10;自動產生的描述">
            <a:extLst>
              <a:ext uri="{FF2B5EF4-FFF2-40B4-BE49-F238E27FC236}">
                <a16:creationId xmlns:a16="http://schemas.microsoft.com/office/drawing/2014/main" id="{300EB740-907F-431B-340B-C910FEB96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75" y="3006046"/>
            <a:ext cx="10800443" cy="1881640"/>
          </a:xfrm>
          <a:prstGeom prst="rect">
            <a:avLst/>
          </a:prstGeom>
        </p:spPr>
      </p:pic>
      <p:sp>
        <p:nvSpPr>
          <p:cNvPr id="24" name="投影片編號版面配置區 5">
            <a:extLst>
              <a:ext uri="{FF2B5EF4-FFF2-40B4-BE49-F238E27FC236}">
                <a16:creationId xmlns:a16="http://schemas.microsoft.com/office/drawing/2014/main" id="{09567CC5-9835-41E1-8AE6-68754308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19</a:t>
            </a:fld>
            <a:endParaRPr lang="zh-TW" altLang="en-US"/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99611F33-309D-0D18-4BA2-A10EDC821C52}"/>
              </a:ext>
            </a:extLst>
          </p:cNvPr>
          <p:cNvSpPr txBox="1">
            <a:spLocks/>
          </p:cNvSpPr>
          <p:nvPr/>
        </p:nvSpPr>
        <p:spPr>
          <a:xfrm>
            <a:off x="1227749" y="1566815"/>
            <a:ext cx="6651170" cy="8742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0000" indent="-36000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eriod"/>
            </a:pPr>
            <a:r>
              <a:rPr lang="zh-TW" altLang="en-US" sz="1800" b="1" dirty="0">
                <a:solidFill>
                  <a:srgbClr val="7030A0">
                    <a:alpha val="60000"/>
                  </a:srgbClr>
                </a:solidFill>
              </a:rPr>
              <a:t>輸入</a:t>
            </a:r>
            <a:r>
              <a:rPr lang="en-US" altLang="zh-TW" sz="1800" b="1" dirty="0">
                <a:solidFill>
                  <a:srgbClr val="7030A0">
                    <a:alpha val="60000"/>
                  </a:srgbClr>
                </a:solidFill>
              </a:rPr>
              <a:t>:</a:t>
            </a:r>
            <a:r>
              <a:rPr lang="zh-TW" altLang="pt-BR" sz="1800" b="1" dirty="0">
                <a:solidFill>
                  <a:srgbClr val="7030A0">
                    <a:alpha val="60000"/>
                  </a:srgbClr>
                </a:solidFill>
              </a:rPr>
              <a:t> </a:t>
            </a:r>
            <a:r>
              <a:rPr lang="en-US" altLang="zh-TW" sz="1800" b="1" dirty="0" err="1"/>
              <a:t>sudo</a:t>
            </a:r>
            <a:r>
              <a:rPr lang="en-US" altLang="zh-TW" sz="1800" b="1" dirty="0"/>
              <a:t> </a:t>
            </a:r>
            <a:r>
              <a:rPr lang="en-US" altLang="zh-TW" sz="1800" b="1" dirty="0" err="1"/>
              <a:t>suricata</a:t>
            </a:r>
            <a:r>
              <a:rPr lang="en-US" altLang="zh-TW" sz="1800" b="1" dirty="0"/>
              <a:t>-update update-sources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DD22CB69-1060-1CD1-ADBB-19E99EE97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4"/>
            <a:ext cx="5250288" cy="584656"/>
          </a:xfrm>
        </p:spPr>
        <p:txBody>
          <a:bodyPr wrap="square" rtlCol="0" anchor="b">
            <a:normAutofit/>
          </a:bodyPr>
          <a:lstStyle/>
          <a:p>
            <a:pPr rtl="0"/>
            <a:r>
              <a:rPr lang="en-US" altLang="zh-TW" dirty="0"/>
              <a:t>Suricata</a:t>
            </a:r>
            <a:r>
              <a:rPr lang="zh-TW" altLang="en-US" dirty="0"/>
              <a:t>取得最新規則索引</a:t>
            </a:r>
          </a:p>
        </p:txBody>
      </p:sp>
    </p:spTree>
    <p:extLst>
      <p:ext uri="{BB962C8B-B14F-4D97-AF65-F5344CB8AC3E}">
        <p14:creationId xmlns:p14="http://schemas.microsoft.com/office/powerpoint/2010/main" val="3950149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4"/>
            <a:ext cx="3856679" cy="584656"/>
          </a:xfrm>
        </p:spPr>
        <p:txBody>
          <a:bodyPr wrap="square" rtlCol="0" anchor="b">
            <a:normAutofit/>
          </a:bodyPr>
          <a:lstStyle/>
          <a:p>
            <a:pPr rtl="0"/>
            <a:r>
              <a:rPr lang="zh-TW" altLang="en-US" dirty="0"/>
              <a:t>開啟</a:t>
            </a:r>
            <a:r>
              <a:rPr lang="en-US" altLang="zh-TW" dirty="0"/>
              <a:t>ubuntu</a:t>
            </a:r>
            <a:r>
              <a:rPr lang="zh-TW" altLang="en-US" dirty="0"/>
              <a:t>虛擬機</a:t>
            </a:r>
          </a:p>
        </p:txBody>
      </p:sp>
      <p:sp>
        <p:nvSpPr>
          <p:cNvPr id="24" name="投影片編號版面配置區 5">
            <a:extLst>
              <a:ext uri="{FF2B5EF4-FFF2-40B4-BE49-F238E27FC236}">
                <a16:creationId xmlns:a16="http://schemas.microsoft.com/office/drawing/2014/main" id="{09567CC5-9835-41E1-8AE6-68754308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2</a:t>
            </a:fld>
            <a:endParaRPr lang="zh-TW" altLang="en-US"/>
          </a:p>
        </p:txBody>
      </p:sp>
      <p:pic>
        <p:nvPicPr>
          <p:cNvPr id="6" name="圖片 5" descr="一張含有 文字, 螢幕擷取畫面, 軟體, 電腦 的圖片&#10;&#10;自動產生的描述">
            <a:extLst>
              <a:ext uri="{FF2B5EF4-FFF2-40B4-BE49-F238E27FC236}">
                <a16:creationId xmlns:a16="http://schemas.microsoft.com/office/drawing/2014/main" id="{F7A43F75-271C-1CAC-13B0-F86D8AAA1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43" y="1203175"/>
            <a:ext cx="7104686" cy="5118251"/>
          </a:xfrm>
          <a:prstGeom prst="rect">
            <a:avLst/>
          </a:prstGeom>
        </p:spPr>
      </p:pic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2900222F-F3DA-1417-9179-8704C95E2DBD}"/>
              </a:ext>
            </a:extLst>
          </p:cNvPr>
          <p:cNvSpPr txBox="1">
            <a:spLocks/>
          </p:cNvSpPr>
          <p:nvPr/>
        </p:nvSpPr>
        <p:spPr>
          <a:xfrm>
            <a:off x="8682950" y="2293019"/>
            <a:ext cx="3060000" cy="2938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0000" indent="-36000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Font typeface="Wingdings" panose="05000000000000000000" pitchFamily="2" charset="2"/>
              <a:buNone/>
            </a:pPr>
            <a:r>
              <a:rPr lang="zh-TW" altLang="en-US" b="1" dirty="0">
                <a:solidFill>
                  <a:srgbClr val="7030A0">
                    <a:alpha val="60000"/>
                  </a:srgbClr>
                </a:solidFill>
              </a:rPr>
              <a:t>登入</a:t>
            </a:r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63C8AF2E-A136-6388-8AFB-85D250096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749" y="1277339"/>
            <a:ext cx="8128418" cy="5080261"/>
          </a:xfrm>
          <a:prstGeom prst="rect">
            <a:avLst/>
          </a:prstGeom>
        </p:spPr>
      </p:pic>
      <p:sp>
        <p:nvSpPr>
          <p:cNvPr id="24" name="投影片編號版面配置區 5">
            <a:extLst>
              <a:ext uri="{FF2B5EF4-FFF2-40B4-BE49-F238E27FC236}">
                <a16:creationId xmlns:a16="http://schemas.microsoft.com/office/drawing/2014/main" id="{09567CC5-9835-41E1-8AE6-68754308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20</a:t>
            </a:fld>
            <a:endParaRPr lang="zh-TW" altLang="en-US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8B86CBE2-341E-4A53-9137-2821AF7DA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4"/>
            <a:ext cx="5250288" cy="584656"/>
          </a:xfrm>
        </p:spPr>
        <p:txBody>
          <a:bodyPr wrap="square" rtlCol="0" anchor="b">
            <a:normAutofit/>
          </a:bodyPr>
          <a:lstStyle/>
          <a:p>
            <a:pPr rtl="0"/>
            <a:r>
              <a:rPr lang="en-US" altLang="zh-TW" dirty="0"/>
              <a:t>Suricata</a:t>
            </a:r>
            <a:r>
              <a:rPr lang="zh-TW" altLang="en-US" dirty="0"/>
              <a:t>查看可用的規則集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24A67CA4-EE7C-C184-7CCB-0C7FE8AAD202}"/>
              </a:ext>
            </a:extLst>
          </p:cNvPr>
          <p:cNvSpPr txBox="1">
            <a:spLocks/>
          </p:cNvSpPr>
          <p:nvPr/>
        </p:nvSpPr>
        <p:spPr>
          <a:xfrm>
            <a:off x="5780595" y="598502"/>
            <a:ext cx="6411404" cy="460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0000" indent="-36000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eriod"/>
            </a:pPr>
            <a:r>
              <a:rPr lang="zh-TW" altLang="en-US" sz="1800" b="1" dirty="0">
                <a:solidFill>
                  <a:srgbClr val="7030A0">
                    <a:alpha val="60000"/>
                  </a:srgbClr>
                </a:solidFill>
              </a:rPr>
              <a:t>輸入</a:t>
            </a:r>
            <a:r>
              <a:rPr lang="en-US" altLang="zh-TW" sz="1800" b="1" dirty="0">
                <a:solidFill>
                  <a:srgbClr val="7030A0">
                    <a:alpha val="60000"/>
                  </a:srgbClr>
                </a:solidFill>
              </a:rPr>
              <a:t>:</a:t>
            </a:r>
            <a:r>
              <a:rPr lang="zh-TW" altLang="pt-BR" sz="1800" b="1" dirty="0">
                <a:solidFill>
                  <a:srgbClr val="7030A0">
                    <a:alpha val="60000"/>
                  </a:srgbClr>
                </a:solidFill>
              </a:rPr>
              <a:t> </a:t>
            </a:r>
            <a:r>
              <a:rPr lang="en-US" altLang="zh-TW" sz="1800" b="1" dirty="0" err="1"/>
              <a:t>sudo</a:t>
            </a:r>
            <a:r>
              <a:rPr lang="en-US" altLang="zh-TW" sz="1800" b="1" dirty="0"/>
              <a:t> </a:t>
            </a:r>
            <a:r>
              <a:rPr lang="en-US" altLang="zh-TW" sz="1800" b="1" dirty="0" err="1"/>
              <a:t>suricata</a:t>
            </a:r>
            <a:r>
              <a:rPr lang="en-US" altLang="zh-TW" sz="1800" b="1" dirty="0"/>
              <a:t>-update list-sources</a:t>
            </a:r>
            <a:endParaRPr lang="zh-TW" altLang="en-US" sz="1800" b="1" dirty="0">
              <a:solidFill>
                <a:srgbClr val="7030A0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04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FFE850EF-3ECA-17AF-5AD9-11518C886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749" y="1277338"/>
            <a:ext cx="8128418" cy="5080261"/>
          </a:xfrm>
          <a:prstGeom prst="rect">
            <a:avLst/>
          </a:prstGeom>
        </p:spPr>
      </p:pic>
      <p:sp>
        <p:nvSpPr>
          <p:cNvPr id="24" name="投影片編號版面配置區 5">
            <a:extLst>
              <a:ext uri="{FF2B5EF4-FFF2-40B4-BE49-F238E27FC236}">
                <a16:creationId xmlns:a16="http://schemas.microsoft.com/office/drawing/2014/main" id="{09567CC5-9835-41E1-8AE6-68754308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21</a:t>
            </a:fld>
            <a:endParaRPr lang="zh-TW" altLang="en-US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8B86CBE2-341E-4A53-9137-2821AF7DA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4"/>
            <a:ext cx="5250288" cy="584656"/>
          </a:xfrm>
        </p:spPr>
        <p:txBody>
          <a:bodyPr wrap="square" rtlCol="0" anchor="b">
            <a:normAutofit/>
          </a:bodyPr>
          <a:lstStyle/>
          <a:p>
            <a:pPr rtl="0"/>
            <a:r>
              <a:rPr lang="en-US" altLang="zh-TW" dirty="0"/>
              <a:t>Suricata</a:t>
            </a:r>
            <a:r>
              <a:rPr lang="zh-TW" altLang="en-US" dirty="0"/>
              <a:t>查看可用的規則集</a:t>
            </a:r>
          </a:p>
        </p:txBody>
      </p:sp>
    </p:spTree>
    <p:extLst>
      <p:ext uri="{BB962C8B-B14F-4D97-AF65-F5344CB8AC3E}">
        <p14:creationId xmlns:p14="http://schemas.microsoft.com/office/powerpoint/2010/main" val="2842150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5BE7C619-A904-FD57-BD50-B606C27ED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749" y="1277338"/>
            <a:ext cx="8128418" cy="5080261"/>
          </a:xfrm>
          <a:prstGeom prst="rect">
            <a:avLst/>
          </a:prstGeom>
        </p:spPr>
      </p:pic>
      <p:sp>
        <p:nvSpPr>
          <p:cNvPr id="24" name="投影片編號版面配置區 5">
            <a:extLst>
              <a:ext uri="{FF2B5EF4-FFF2-40B4-BE49-F238E27FC236}">
                <a16:creationId xmlns:a16="http://schemas.microsoft.com/office/drawing/2014/main" id="{09567CC5-9835-41E1-8AE6-68754308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22</a:t>
            </a:fld>
            <a:endParaRPr lang="zh-TW" altLang="en-US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8B86CBE2-341E-4A53-9137-2821AF7DA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4"/>
            <a:ext cx="4498893" cy="584656"/>
          </a:xfrm>
        </p:spPr>
        <p:txBody>
          <a:bodyPr wrap="square" rtlCol="0" anchor="b">
            <a:normAutofit/>
          </a:bodyPr>
          <a:lstStyle/>
          <a:p>
            <a:pPr rtl="0"/>
            <a:r>
              <a:rPr lang="en-US" altLang="zh-TW" dirty="0"/>
              <a:t>Suricata</a:t>
            </a:r>
            <a:r>
              <a:rPr lang="zh-TW" altLang="en-US" dirty="0"/>
              <a:t>新增規則集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24A67CA4-EE7C-C184-7CCB-0C7FE8AAD202}"/>
              </a:ext>
            </a:extLst>
          </p:cNvPr>
          <p:cNvSpPr txBox="1">
            <a:spLocks/>
          </p:cNvSpPr>
          <p:nvPr/>
        </p:nvSpPr>
        <p:spPr>
          <a:xfrm>
            <a:off x="4865914" y="174171"/>
            <a:ext cx="7326085" cy="8851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0000" indent="-36000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eriod"/>
            </a:pPr>
            <a:r>
              <a:rPr lang="zh-TW" altLang="en-US" sz="1800" b="1" dirty="0">
                <a:solidFill>
                  <a:srgbClr val="7030A0">
                    <a:alpha val="60000"/>
                  </a:srgbClr>
                </a:solidFill>
              </a:rPr>
              <a:t>輸入</a:t>
            </a:r>
            <a:r>
              <a:rPr lang="en-US" altLang="zh-TW" sz="1800" b="1" dirty="0">
                <a:solidFill>
                  <a:srgbClr val="7030A0">
                    <a:alpha val="60000"/>
                  </a:srgbClr>
                </a:solidFill>
              </a:rPr>
              <a:t>:</a:t>
            </a:r>
            <a:r>
              <a:rPr lang="zh-TW" altLang="pt-BR" sz="1800" b="1" dirty="0">
                <a:solidFill>
                  <a:srgbClr val="7030A0">
                    <a:alpha val="60000"/>
                  </a:srgbClr>
                </a:solidFill>
              </a:rPr>
              <a:t> </a:t>
            </a:r>
            <a:r>
              <a:rPr lang="en-US" altLang="zh-TW" sz="1800" b="1" dirty="0" err="1"/>
              <a:t>sudo</a:t>
            </a:r>
            <a:r>
              <a:rPr lang="en-US" altLang="zh-TW" sz="1800" b="1" dirty="0"/>
              <a:t> </a:t>
            </a:r>
            <a:r>
              <a:rPr lang="en-US" altLang="zh-TW" sz="1800" b="1" dirty="0" err="1"/>
              <a:t>suricata</a:t>
            </a:r>
            <a:r>
              <a:rPr lang="en-US" altLang="zh-TW" sz="1800" b="1" dirty="0"/>
              <a:t>-update enable-source </a:t>
            </a:r>
            <a:r>
              <a:rPr lang="en-US" altLang="zh-TW" sz="1800" b="1" dirty="0" err="1"/>
              <a:t>oisf</a:t>
            </a:r>
            <a:r>
              <a:rPr lang="en-US" altLang="zh-TW" sz="1800" b="1" dirty="0"/>
              <a:t>/</a:t>
            </a:r>
            <a:r>
              <a:rPr lang="en-US" altLang="zh-TW" sz="1800" b="1" dirty="0" err="1"/>
              <a:t>trafficid</a:t>
            </a:r>
            <a:endParaRPr lang="en-US" altLang="zh-TW" sz="1800" b="1" dirty="0"/>
          </a:p>
          <a:p>
            <a:pPr marL="457200" indent="-457200" algn="l">
              <a:buFont typeface="+mj-lt"/>
              <a:buAutoNum type="arabicPeriod"/>
            </a:pPr>
            <a:r>
              <a:rPr lang="zh-TW" altLang="en-US" sz="1800" b="1" dirty="0">
                <a:solidFill>
                  <a:srgbClr val="7030A0">
                    <a:alpha val="60000"/>
                  </a:srgbClr>
                </a:solidFill>
              </a:rPr>
              <a:t>輸入</a:t>
            </a:r>
            <a:r>
              <a:rPr lang="en-US" altLang="zh-TW" sz="1800" b="1" dirty="0">
                <a:solidFill>
                  <a:srgbClr val="7030A0">
                    <a:alpha val="60000"/>
                  </a:srgbClr>
                </a:solidFill>
              </a:rPr>
              <a:t>:</a:t>
            </a:r>
            <a:r>
              <a:rPr lang="zh-TW" altLang="pt-BR" sz="1800" b="1" dirty="0">
                <a:solidFill>
                  <a:srgbClr val="7030A0">
                    <a:alpha val="60000"/>
                  </a:srgbClr>
                </a:solidFill>
              </a:rPr>
              <a:t> </a:t>
            </a:r>
            <a:r>
              <a:rPr lang="en-US" altLang="zh-TW" sz="1800" b="1" dirty="0" err="1"/>
              <a:t>sudo</a:t>
            </a:r>
            <a:r>
              <a:rPr lang="en-US" altLang="zh-TW" sz="1800" b="1" dirty="0"/>
              <a:t> </a:t>
            </a:r>
            <a:r>
              <a:rPr lang="en-US" altLang="zh-TW" sz="1800" b="1" dirty="0" err="1"/>
              <a:t>suricata</a:t>
            </a:r>
            <a:r>
              <a:rPr lang="en-US" altLang="zh-TW" sz="1800" b="1" dirty="0"/>
              <a:t>-update</a:t>
            </a:r>
            <a:endParaRPr lang="zh-TW" altLang="en-US" sz="1800" b="1" dirty="0">
              <a:solidFill>
                <a:srgbClr val="7030A0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259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060F9D27-1696-848F-9A18-5CDECDE59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749" y="1277338"/>
            <a:ext cx="8128418" cy="5080261"/>
          </a:xfrm>
          <a:prstGeom prst="rect">
            <a:avLst/>
          </a:prstGeom>
        </p:spPr>
      </p:pic>
      <p:sp>
        <p:nvSpPr>
          <p:cNvPr id="24" name="投影片編號版面配置區 5">
            <a:extLst>
              <a:ext uri="{FF2B5EF4-FFF2-40B4-BE49-F238E27FC236}">
                <a16:creationId xmlns:a16="http://schemas.microsoft.com/office/drawing/2014/main" id="{09567CC5-9835-41E1-8AE6-68754308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23</a:t>
            </a:fld>
            <a:endParaRPr lang="zh-TW" altLang="en-US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8B86CBE2-341E-4A53-9137-2821AF7DA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4"/>
            <a:ext cx="4705722" cy="584656"/>
          </a:xfrm>
        </p:spPr>
        <p:txBody>
          <a:bodyPr wrap="square" rtlCol="0" anchor="b">
            <a:normAutofit fontScale="90000"/>
          </a:bodyPr>
          <a:lstStyle/>
          <a:p>
            <a:pPr rtl="0"/>
            <a:r>
              <a:rPr lang="zh-TW" altLang="en-US" dirty="0"/>
              <a:t>重新啟用 </a:t>
            </a:r>
            <a:r>
              <a:rPr lang="en-US" altLang="zh-TW" dirty="0"/>
              <a:t>Suricata </a:t>
            </a:r>
            <a:r>
              <a:rPr lang="zh-TW" altLang="en-US" dirty="0"/>
              <a:t>加載規則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6DD2C0-31C2-BD70-ADBC-9B8BC979E1AD}"/>
              </a:ext>
            </a:extLst>
          </p:cNvPr>
          <p:cNvSpPr txBox="1">
            <a:spLocks/>
          </p:cNvSpPr>
          <p:nvPr/>
        </p:nvSpPr>
        <p:spPr>
          <a:xfrm>
            <a:off x="5519057" y="598502"/>
            <a:ext cx="6672942" cy="460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0000" indent="-36000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eriod"/>
            </a:pPr>
            <a:r>
              <a:rPr lang="zh-TW" altLang="en-US" sz="1800" b="1" dirty="0">
                <a:solidFill>
                  <a:srgbClr val="7030A0">
                    <a:alpha val="60000"/>
                  </a:srgbClr>
                </a:solidFill>
              </a:rPr>
              <a:t>輸入</a:t>
            </a:r>
            <a:r>
              <a:rPr lang="en-US" altLang="zh-TW" sz="1800" b="1" dirty="0">
                <a:solidFill>
                  <a:srgbClr val="7030A0">
                    <a:alpha val="60000"/>
                  </a:srgbClr>
                </a:solidFill>
              </a:rPr>
              <a:t>:</a:t>
            </a:r>
            <a:r>
              <a:rPr lang="zh-TW" altLang="pt-BR" sz="1800" b="1" dirty="0">
                <a:solidFill>
                  <a:srgbClr val="7030A0">
                    <a:alpha val="60000"/>
                  </a:srgbClr>
                </a:solidFill>
              </a:rPr>
              <a:t> </a:t>
            </a:r>
            <a:r>
              <a:rPr lang="en-US" altLang="zh-TW" sz="1800" b="1" dirty="0" err="1"/>
              <a:t>sudo</a:t>
            </a:r>
            <a:r>
              <a:rPr lang="en-US" altLang="zh-TW" sz="1800" b="1" dirty="0"/>
              <a:t> </a:t>
            </a:r>
            <a:r>
              <a:rPr lang="en-US" altLang="zh-TW" sz="1800" b="1" dirty="0" err="1"/>
              <a:t>systemctl</a:t>
            </a:r>
            <a:r>
              <a:rPr lang="en-US" altLang="zh-TW" sz="1800" b="1" dirty="0"/>
              <a:t> restart </a:t>
            </a:r>
            <a:r>
              <a:rPr lang="en-US" altLang="zh-TW" sz="1800" b="1" dirty="0" err="1"/>
              <a:t>suricata.service</a:t>
            </a:r>
            <a:endParaRPr lang="zh-TW" altLang="en-US" sz="1800" b="1" dirty="0">
              <a:solidFill>
                <a:srgbClr val="7030A0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550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投影片編號版面配置區 5">
            <a:extLst>
              <a:ext uri="{FF2B5EF4-FFF2-40B4-BE49-F238E27FC236}">
                <a16:creationId xmlns:a16="http://schemas.microsoft.com/office/drawing/2014/main" id="{09567CC5-9835-41E1-8AE6-68754308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24</a:t>
            </a:fld>
            <a:endParaRPr lang="zh-TW" altLang="en-US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8B86CBE2-341E-4A53-9137-2821AF7DA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4"/>
            <a:ext cx="4705722" cy="584656"/>
          </a:xfrm>
        </p:spPr>
        <p:txBody>
          <a:bodyPr wrap="square" rtlCol="0" anchor="b">
            <a:normAutofit/>
          </a:bodyPr>
          <a:lstStyle/>
          <a:p>
            <a:pPr rtl="0"/>
            <a:r>
              <a:rPr lang="zh-TW" altLang="en-US" dirty="0"/>
              <a:t>找出網路卡</a:t>
            </a:r>
            <a:r>
              <a:rPr lang="en-US" altLang="zh-TW" dirty="0"/>
              <a:t>id</a:t>
            </a:r>
            <a:r>
              <a:rPr lang="zh-TW" altLang="en-US" dirty="0"/>
              <a:t>及</a:t>
            </a:r>
            <a:r>
              <a:rPr lang="en-US" altLang="zh-TW" dirty="0" err="1"/>
              <a:t>ip</a:t>
            </a:r>
            <a:endParaRPr lang="zh-TW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6DD2C0-31C2-BD70-ADBC-9B8BC979E1AD}"/>
              </a:ext>
            </a:extLst>
          </p:cNvPr>
          <p:cNvSpPr txBox="1">
            <a:spLocks/>
          </p:cNvSpPr>
          <p:nvPr/>
        </p:nvSpPr>
        <p:spPr>
          <a:xfrm>
            <a:off x="1513114" y="1628961"/>
            <a:ext cx="6672942" cy="460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0000" indent="-36000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eriod"/>
            </a:pPr>
            <a:r>
              <a:rPr lang="zh-TW" altLang="en-US" sz="1800" b="1" dirty="0">
                <a:solidFill>
                  <a:srgbClr val="7030A0">
                    <a:alpha val="60000"/>
                  </a:srgbClr>
                </a:solidFill>
              </a:rPr>
              <a:t>輸入</a:t>
            </a:r>
            <a:r>
              <a:rPr lang="en-US" altLang="zh-TW" sz="1800" b="1" dirty="0">
                <a:solidFill>
                  <a:srgbClr val="7030A0">
                    <a:alpha val="60000"/>
                  </a:srgbClr>
                </a:solidFill>
              </a:rPr>
              <a:t>:</a:t>
            </a:r>
            <a:r>
              <a:rPr lang="zh-TW" altLang="pt-BR" sz="1800" b="1" dirty="0">
                <a:solidFill>
                  <a:srgbClr val="7030A0">
                    <a:alpha val="60000"/>
                  </a:srgbClr>
                </a:solidFill>
              </a:rPr>
              <a:t> </a:t>
            </a:r>
            <a:r>
              <a:rPr lang="en-US" altLang="zh-TW" sz="1800" b="1" dirty="0" err="1"/>
              <a:t>ip</a:t>
            </a:r>
            <a:r>
              <a:rPr lang="en-US" altLang="zh-TW" sz="1800" b="1" dirty="0"/>
              <a:t> </a:t>
            </a:r>
            <a:r>
              <a:rPr lang="en-US" altLang="zh-TW" sz="1800" b="1" dirty="0" err="1"/>
              <a:t>addr</a:t>
            </a:r>
            <a:endParaRPr lang="zh-TW" altLang="en-US" sz="1800" b="1" dirty="0">
              <a:solidFill>
                <a:srgbClr val="7030A0">
                  <a:alpha val="60000"/>
                </a:srgbClr>
              </a:solidFill>
            </a:endParaRPr>
          </a:p>
        </p:txBody>
      </p:sp>
      <p:pic>
        <p:nvPicPr>
          <p:cNvPr id="3" name="圖片 2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B402EB1C-EA6A-8BCA-2417-93AE3B54C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07" y="2773102"/>
            <a:ext cx="10748643" cy="215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042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投影片編號版面配置區 5">
            <a:extLst>
              <a:ext uri="{FF2B5EF4-FFF2-40B4-BE49-F238E27FC236}">
                <a16:creationId xmlns:a16="http://schemas.microsoft.com/office/drawing/2014/main" id="{09567CC5-9835-41E1-8AE6-68754308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25</a:t>
            </a:fld>
            <a:endParaRPr lang="zh-TW" altLang="en-US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8B86CBE2-341E-4A53-9137-2821AF7DA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4"/>
            <a:ext cx="4705722" cy="584656"/>
          </a:xfrm>
        </p:spPr>
        <p:txBody>
          <a:bodyPr wrap="square" rtlCol="0" anchor="b">
            <a:normAutofit/>
          </a:bodyPr>
          <a:lstStyle/>
          <a:p>
            <a:pPr rtl="0"/>
            <a:r>
              <a:rPr lang="zh-TW" altLang="en-US" dirty="0"/>
              <a:t>編輯</a:t>
            </a:r>
            <a:r>
              <a:rPr lang="en-US" altLang="zh-TW" dirty="0"/>
              <a:t>Suricata</a:t>
            </a:r>
            <a:r>
              <a:rPr lang="zh-TW" altLang="en-US" dirty="0"/>
              <a:t>設定檔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46DD2C0-31C2-BD70-ADBC-9B8BC979E1AD}"/>
              </a:ext>
            </a:extLst>
          </p:cNvPr>
          <p:cNvSpPr txBox="1">
            <a:spLocks/>
          </p:cNvSpPr>
          <p:nvPr/>
        </p:nvSpPr>
        <p:spPr>
          <a:xfrm>
            <a:off x="1513114" y="1505105"/>
            <a:ext cx="6672942" cy="584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0000" indent="-36000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eriod"/>
            </a:pPr>
            <a:r>
              <a:rPr lang="zh-TW" altLang="en-US" sz="1800" b="1" dirty="0">
                <a:solidFill>
                  <a:srgbClr val="7030A0">
                    <a:alpha val="60000"/>
                  </a:srgbClr>
                </a:solidFill>
              </a:rPr>
              <a:t>輸入</a:t>
            </a:r>
            <a:r>
              <a:rPr lang="en-US" altLang="zh-TW" sz="1800" b="1" dirty="0">
                <a:solidFill>
                  <a:srgbClr val="7030A0">
                    <a:alpha val="60000"/>
                  </a:srgbClr>
                </a:solidFill>
              </a:rPr>
              <a:t>:</a:t>
            </a:r>
            <a:r>
              <a:rPr lang="zh-TW" altLang="pt-BR" sz="1800" b="1" dirty="0">
                <a:solidFill>
                  <a:srgbClr val="7030A0">
                    <a:alpha val="60000"/>
                  </a:srgbClr>
                </a:solidFill>
              </a:rPr>
              <a:t> </a:t>
            </a:r>
            <a:r>
              <a:rPr lang="en-US" altLang="zh-TW" sz="1800" b="1" dirty="0"/>
              <a:t>cd /</a:t>
            </a:r>
            <a:r>
              <a:rPr lang="en-US" altLang="zh-TW" sz="1800" b="1" dirty="0" err="1"/>
              <a:t>etc</a:t>
            </a:r>
            <a:r>
              <a:rPr lang="en-US" altLang="zh-TW" sz="1800" b="1" dirty="0"/>
              <a:t>/</a:t>
            </a:r>
            <a:r>
              <a:rPr lang="en-US" altLang="zh-TW" sz="1800" b="1" dirty="0" err="1"/>
              <a:t>suricata</a:t>
            </a:r>
            <a:endParaRPr lang="en-US" altLang="zh-TW" sz="1800" b="1" dirty="0"/>
          </a:p>
          <a:p>
            <a:pPr marL="457200" indent="-457200" algn="l">
              <a:buFont typeface="+mj-lt"/>
              <a:buAutoNum type="arabicPeriod"/>
            </a:pPr>
            <a:r>
              <a:rPr lang="zh-TW" altLang="en-US" sz="1800" b="1" dirty="0">
                <a:solidFill>
                  <a:srgbClr val="7030A0">
                    <a:alpha val="60000"/>
                  </a:srgbClr>
                </a:solidFill>
              </a:rPr>
              <a:t>輸入</a:t>
            </a:r>
            <a:r>
              <a:rPr lang="en-US" altLang="zh-TW" sz="1800" b="1" dirty="0">
                <a:solidFill>
                  <a:srgbClr val="7030A0">
                    <a:alpha val="60000"/>
                  </a:srgbClr>
                </a:solidFill>
              </a:rPr>
              <a:t>:</a:t>
            </a:r>
            <a:r>
              <a:rPr lang="zh-TW" altLang="pt-BR" sz="1800" b="1" dirty="0">
                <a:solidFill>
                  <a:srgbClr val="7030A0">
                    <a:alpha val="60000"/>
                  </a:srgbClr>
                </a:solidFill>
              </a:rPr>
              <a:t> </a:t>
            </a:r>
            <a:r>
              <a:rPr lang="en-US" altLang="zh-TW" sz="1800" b="1" dirty="0" err="1"/>
              <a:t>sudo</a:t>
            </a:r>
            <a:r>
              <a:rPr lang="en-US" altLang="zh-TW" sz="1800" b="1" dirty="0"/>
              <a:t> nano </a:t>
            </a:r>
            <a:r>
              <a:rPr lang="en-US" altLang="zh-TW" sz="1800" b="1" dirty="0" err="1"/>
              <a:t>suricata.yaml</a:t>
            </a:r>
            <a:endParaRPr lang="zh-TW" altLang="en-US" sz="1800" b="1" dirty="0">
              <a:solidFill>
                <a:srgbClr val="7030A0">
                  <a:alpha val="60000"/>
                </a:srgbClr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62192DB-BB95-037B-9E42-894A5D451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82" y="3169269"/>
            <a:ext cx="11269692" cy="51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260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投影片編號版面配置區 5">
            <a:extLst>
              <a:ext uri="{FF2B5EF4-FFF2-40B4-BE49-F238E27FC236}">
                <a16:creationId xmlns:a16="http://schemas.microsoft.com/office/drawing/2014/main" id="{09567CC5-9835-41E1-8AE6-68754308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26</a:t>
            </a:fld>
            <a:endParaRPr lang="zh-TW" altLang="en-US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8B86CBE2-341E-4A53-9137-2821AF7DA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4"/>
            <a:ext cx="4705722" cy="584656"/>
          </a:xfrm>
        </p:spPr>
        <p:txBody>
          <a:bodyPr wrap="square" rtlCol="0" anchor="b">
            <a:normAutofit/>
          </a:bodyPr>
          <a:lstStyle/>
          <a:p>
            <a:pPr rtl="0"/>
            <a:r>
              <a:rPr lang="zh-TW" altLang="en-US" dirty="0"/>
              <a:t>編輯</a:t>
            </a:r>
            <a:r>
              <a:rPr lang="en-US" altLang="zh-TW" dirty="0"/>
              <a:t>Suricata</a:t>
            </a:r>
            <a:r>
              <a:rPr lang="zh-TW" altLang="en-US" dirty="0"/>
              <a:t>設定檔</a:t>
            </a:r>
          </a:p>
        </p:txBody>
      </p:sp>
      <p:pic>
        <p:nvPicPr>
          <p:cNvPr id="3" name="圖片 2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0F0059F5-F72A-6127-842F-C142F22C2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07" y="1241165"/>
            <a:ext cx="8128418" cy="5080261"/>
          </a:xfrm>
          <a:prstGeom prst="rect">
            <a:avLst/>
          </a:prstGeo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97A7E642-2211-2EEF-1210-76374ACBA21A}"/>
              </a:ext>
            </a:extLst>
          </p:cNvPr>
          <p:cNvSpPr txBox="1">
            <a:spLocks/>
          </p:cNvSpPr>
          <p:nvPr/>
        </p:nvSpPr>
        <p:spPr>
          <a:xfrm>
            <a:off x="8860971" y="1959719"/>
            <a:ext cx="3254829" cy="2938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0000" indent="-36000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Font typeface="Wingdings" panose="05000000000000000000" pitchFamily="2" charset="2"/>
              <a:buNone/>
            </a:pPr>
            <a:r>
              <a:rPr lang="en-US" altLang="zh-TW" dirty="0"/>
              <a:t># </a:t>
            </a:r>
            <a:r>
              <a:rPr lang="zh-TW" altLang="en-US" dirty="0"/>
              <a:t>找到 </a:t>
            </a:r>
            <a:r>
              <a:rPr lang="en-US" altLang="zh-TW" dirty="0"/>
              <a:t>HOME_NET </a:t>
            </a:r>
            <a:r>
              <a:rPr lang="zh-TW" altLang="en-US" dirty="0"/>
              <a:t>並將</a:t>
            </a:r>
            <a:r>
              <a:rPr lang="en-US" altLang="zh-TW" dirty="0" err="1"/>
              <a:t>ip</a:t>
            </a:r>
            <a:r>
              <a:rPr lang="en-US" altLang="zh-TW" dirty="0"/>
              <a:t> </a:t>
            </a:r>
            <a:r>
              <a:rPr lang="zh-TW" altLang="en-US" dirty="0"/>
              <a:t>改為目前網卡取得的</a:t>
            </a:r>
            <a:r>
              <a:rPr lang="en-US" altLang="zh-TW" dirty="0" err="1"/>
              <a:t>ip</a:t>
            </a:r>
            <a:endParaRPr lang="en-US" altLang="zh-TW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CB03B55-6F7F-4389-D261-98C2D4BC3A22}"/>
              </a:ext>
            </a:extLst>
          </p:cNvPr>
          <p:cNvSpPr/>
          <p:nvPr/>
        </p:nvSpPr>
        <p:spPr>
          <a:xfrm>
            <a:off x="1155700" y="3764280"/>
            <a:ext cx="1536700" cy="144145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5258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C86D3918-1CC4-9557-7445-451C0226B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07" y="1241165"/>
            <a:ext cx="8128418" cy="5080261"/>
          </a:xfrm>
          <a:prstGeom prst="rect">
            <a:avLst/>
          </a:prstGeom>
        </p:spPr>
      </p:pic>
      <p:sp>
        <p:nvSpPr>
          <p:cNvPr id="24" name="投影片編號版面配置區 5">
            <a:extLst>
              <a:ext uri="{FF2B5EF4-FFF2-40B4-BE49-F238E27FC236}">
                <a16:creationId xmlns:a16="http://schemas.microsoft.com/office/drawing/2014/main" id="{09567CC5-9835-41E1-8AE6-68754308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27</a:t>
            </a:fld>
            <a:endParaRPr lang="zh-TW" altLang="en-US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8B86CBE2-341E-4A53-9137-2821AF7DA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4"/>
            <a:ext cx="4705722" cy="584656"/>
          </a:xfrm>
        </p:spPr>
        <p:txBody>
          <a:bodyPr wrap="square" rtlCol="0" anchor="b">
            <a:normAutofit/>
          </a:bodyPr>
          <a:lstStyle/>
          <a:p>
            <a:pPr rtl="0"/>
            <a:r>
              <a:rPr lang="zh-TW" altLang="en-US" dirty="0"/>
              <a:t>編輯</a:t>
            </a:r>
            <a:r>
              <a:rPr lang="en-US" altLang="zh-TW" dirty="0"/>
              <a:t>Suricata</a:t>
            </a:r>
            <a:r>
              <a:rPr lang="zh-TW" altLang="en-US" dirty="0"/>
              <a:t>設定檔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97A7E642-2211-2EEF-1210-76374ACBA21A}"/>
              </a:ext>
            </a:extLst>
          </p:cNvPr>
          <p:cNvSpPr txBox="1">
            <a:spLocks/>
          </p:cNvSpPr>
          <p:nvPr/>
        </p:nvSpPr>
        <p:spPr>
          <a:xfrm>
            <a:off x="8860971" y="1959719"/>
            <a:ext cx="3331029" cy="2938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0000" indent="-36000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Font typeface="Wingdings" panose="05000000000000000000" pitchFamily="2" charset="2"/>
              <a:buNone/>
            </a:pPr>
            <a:r>
              <a:rPr lang="en-US" altLang="zh-TW" dirty="0"/>
              <a:t># </a:t>
            </a:r>
            <a:r>
              <a:rPr lang="zh-TW" altLang="en-US" dirty="0"/>
              <a:t>找到所有</a:t>
            </a:r>
            <a:r>
              <a:rPr lang="en-US" altLang="zh-TW" dirty="0"/>
              <a:t>interface: eth0 </a:t>
            </a:r>
            <a:r>
              <a:rPr lang="zh-TW" altLang="en-US" dirty="0"/>
              <a:t>並將網卡</a:t>
            </a:r>
            <a:r>
              <a:rPr lang="en-US" altLang="zh-TW" dirty="0"/>
              <a:t>id</a:t>
            </a:r>
            <a:r>
              <a:rPr lang="zh-TW" altLang="en-US" dirty="0"/>
              <a:t>改為目前</a:t>
            </a:r>
            <a:r>
              <a:rPr lang="en-US" altLang="zh-TW" dirty="0"/>
              <a:t>id</a:t>
            </a:r>
            <a:endParaRPr lang="en-US" altLang="zh-TW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CB03B55-6F7F-4389-D261-98C2D4BC3A22}"/>
              </a:ext>
            </a:extLst>
          </p:cNvPr>
          <p:cNvSpPr/>
          <p:nvPr/>
        </p:nvSpPr>
        <p:spPr>
          <a:xfrm>
            <a:off x="1023620" y="2733040"/>
            <a:ext cx="1536700" cy="144145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9913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6AD13B31-7C74-5DED-AF40-BD084EEF9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07" y="1241165"/>
            <a:ext cx="8128418" cy="5080261"/>
          </a:xfrm>
          <a:prstGeom prst="rect">
            <a:avLst/>
          </a:prstGeom>
        </p:spPr>
      </p:pic>
      <p:sp>
        <p:nvSpPr>
          <p:cNvPr id="24" name="投影片編號版面配置區 5">
            <a:extLst>
              <a:ext uri="{FF2B5EF4-FFF2-40B4-BE49-F238E27FC236}">
                <a16:creationId xmlns:a16="http://schemas.microsoft.com/office/drawing/2014/main" id="{09567CC5-9835-41E1-8AE6-68754308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28</a:t>
            </a:fld>
            <a:endParaRPr lang="zh-TW" altLang="en-US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8B86CBE2-341E-4A53-9137-2821AF7DA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4"/>
            <a:ext cx="4705722" cy="584656"/>
          </a:xfrm>
        </p:spPr>
        <p:txBody>
          <a:bodyPr wrap="square" rtlCol="0" anchor="b">
            <a:normAutofit/>
          </a:bodyPr>
          <a:lstStyle/>
          <a:p>
            <a:pPr rtl="0"/>
            <a:r>
              <a:rPr lang="zh-TW" altLang="en-US" dirty="0"/>
              <a:t>編輯</a:t>
            </a:r>
            <a:r>
              <a:rPr lang="en-US" altLang="zh-TW" dirty="0"/>
              <a:t>Suricata</a:t>
            </a:r>
            <a:r>
              <a:rPr lang="zh-TW" altLang="en-US" dirty="0"/>
              <a:t>設定檔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97A7E642-2211-2EEF-1210-76374ACBA21A}"/>
              </a:ext>
            </a:extLst>
          </p:cNvPr>
          <p:cNvSpPr txBox="1">
            <a:spLocks/>
          </p:cNvSpPr>
          <p:nvPr/>
        </p:nvSpPr>
        <p:spPr>
          <a:xfrm>
            <a:off x="8860971" y="1959719"/>
            <a:ext cx="3331029" cy="2938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0000" indent="-36000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Font typeface="Wingdings" panose="05000000000000000000" pitchFamily="2" charset="2"/>
              <a:buNone/>
            </a:pPr>
            <a:r>
              <a:rPr lang="en-US" altLang="zh-TW" dirty="0"/>
              <a:t># </a:t>
            </a:r>
            <a:r>
              <a:rPr lang="zh-TW" altLang="en-US" dirty="0"/>
              <a:t>找到所有</a:t>
            </a:r>
            <a:r>
              <a:rPr lang="en-US" altLang="zh-TW" dirty="0"/>
              <a:t>interface: eth0 </a:t>
            </a:r>
            <a:r>
              <a:rPr lang="zh-TW" altLang="en-US" dirty="0"/>
              <a:t>並將網卡</a:t>
            </a:r>
            <a:r>
              <a:rPr lang="en-US" altLang="zh-TW" dirty="0"/>
              <a:t>id</a:t>
            </a:r>
            <a:r>
              <a:rPr lang="zh-TW" altLang="en-US" dirty="0"/>
              <a:t>改為目前</a:t>
            </a:r>
            <a:r>
              <a:rPr lang="en-US" altLang="zh-TW" dirty="0"/>
              <a:t>id</a:t>
            </a:r>
            <a:endParaRPr lang="en-US" altLang="zh-TW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CB03B55-6F7F-4389-D261-98C2D4BC3A22}"/>
              </a:ext>
            </a:extLst>
          </p:cNvPr>
          <p:cNvSpPr/>
          <p:nvPr/>
        </p:nvSpPr>
        <p:spPr>
          <a:xfrm>
            <a:off x="1023620" y="2161540"/>
            <a:ext cx="1536700" cy="144145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7276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48467D21-7EB9-8E9F-3E36-9F8C6E91A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07" y="1273195"/>
            <a:ext cx="8128418" cy="5080261"/>
          </a:xfrm>
          <a:prstGeom prst="rect">
            <a:avLst/>
          </a:prstGeom>
        </p:spPr>
      </p:pic>
      <p:sp>
        <p:nvSpPr>
          <p:cNvPr id="24" name="投影片編號版面配置區 5">
            <a:extLst>
              <a:ext uri="{FF2B5EF4-FFF2-40B4-BE49-F238E27FC236}">
                <a16:creationId xmlns:a16="http://schemas.microsoft.com/office/drawing/2014/main" id="{09567CC5-9835-41E1-8AE6-68754308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29</a:t>
            </a:fld>
            <a:endParaRPr lang="zh-TW" altLang="en-US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8B86CBE2-341E-4A53-9137-2821AF7DA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4"/>
            <a:ext cx="4705722" cy="584656"/>
          </a:xfrm>
        </p:spPr>
        <p:txBody>
          <a:bodyPr wrap="square" rtlCol="0" anchor="b">
            <a:normAutofit/>
          </a:bodyPr>
          <a:lstStyle/>
          <a:p>
            <a:pPr rtl="0"/>
            <a:r>
              <a:rPr lang="zh-TW" altLang="en-US" dirty="0"/>
              <a:t>編輯</a:t>
            </a:r>
            <a:r>
              <a:rPr lang="en-US" altLang="zh-TW" dirty="0"/>
              <a:t>Suricata</a:t>
            </a:r>
            <a:r>
              <a:rPr lang="zh-TW" altLang="en-US" dirty="0"/>
              <a:t>設定檔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97A7E642-2211-2EEF-1210-76374ACBA21A}"/>
              </a:ext>
            </a:extLst>
          </p:cNvPr>
          <p:cNvSpPr txBox="1">
            <a:spLocks/>
          </p:cNvSpPr>
          <p:nvPr/>
        </p:nvSpPr>
        <p:spPr>
          <a:xfrm>
            <a:off x="8860971" y="1959719"/>
            <a:ext cx="3331029" cy="2938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0000" indent="-36000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Font typeface="Wingdings" panose="05000000000000000000" pitchFamily="2" charset="2"/>
              <a:buNone/>
            </a:pPr>
            <a:r>
              <a:rPr lang="en-US" altLang="zh-TW" dirty="0"/>
              <a:t># </a:t>
            </a:r>
            <a:r>
              <a:rPr lang="zh-TW" altLang="en-US" dirty="0"/>
              <a:t>找到所有</a:t>
            </a:r>
            <a:r>
              <a:rPr lang="en-US" altLang="zh-TW" dirty="0"/>
              <a:t>interface: eth0 </a:t>
            </a:r>
            <a:r>
              <a:rPr lang="zh-TW" altLang="en-US" dirty="0"/>
              <a:t>並將網卡</a:t>
            </a:r>
            <a:r>
              <a:rPr lang="en-US" altLang="zh-TW" dirty="0"/>
              <a:t>id</a:t>
            </a:r>
            <a:r>
              <a:rPr lang="zh-TW" altLang="en-US" dirty="0"/>
              <a:t>改為目前</a:t>
            </a:r>
            <a:r>
              <a:rPr lang="en-US" altLang="zh-TW" dirty="0"/>
              <a:t>id</a:t>
            </a:r>
            <a:endParaRPr lang="en-US" altLang="zh-TW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CB03B55-6F7F-4389-D261-98C2D4BC3A22}"/>
              </a:ext>
            </a:extLst>
          </p:cNvPr>
          <p:cNvSpPr/>
          <p:nvPr/>
        </p:nvSpPr>
        <p:spPr>
          <a:xfrm>
            <a:off x="1032086" y="2999740"/>
            <a:ext cx="1536700" cy="144145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547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4"/>
            <a:ext cx="4062958" cy="584656"/>
          </a:xfrm>
        </p:spPr>
        <p:txBody>
          <a:bodyPr wrap="square" rtlCol="0" anchor="b">
            <a:normAutofit fontScale="90000"/>
          </a:bodyPr>
          <a:lstStyle/>
          <a:p>
            <a:pPr rtl="0"/>
            <a:r>
              <a:rPr lang="zh-TW" altLang="en-US" dirty="0"/>
              <a:t>修正</a:t>
            </a:r>
            <a:r>
              <a:rPr lang="en-US" altLang="zh-TW" dirty="0"/>
              <a:t>Terminal</a:t>
            </a:r>
            <a:r>
              <a:rPr lang="zh-TW" altLang="en-US" dirty="0"/>
              <a:t>無法打開</a:t>
            </a:r>
          </a:p>
        </p:txBody>
      </p:sp>
      <p:sp>
        <p:nvSpPr>
          <p:cNvPr id="24" name="投影片編號版面配置區 5">
            <a:extLst>
              <a:ext uri="{FF2B5EF4-FFF2-40B4-BE49-F238E27FC236}">
                <a16:creationId xmlns:a16="http://schemas.microsoft.com/office/drawing/2014/main" id="{09567CC5-9835-41E1-8AE6-68754308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3</a:t>
            </a:fld>
            <a:endParaRPr lang="zh-TW" altLang="en-US"/>
          </a:p>
        </p:txBody>
      </p:sp>
      <p:pic>
        <p:nvPicPr>
          <p:cNvPr id="4" name="圖片 3" descr="一張含有 文字, 螢幕擷取畫面, 軟體, 電腦 的圖片&#10;&#10;自動產生的描述">
            <a:extLst>
              <a:ext uri="{FF2B5EF4-FFF2-40B4-BE49-F238E27FC236}">
                <a16:creationId xmlns:a16="http://schemas.microsoft.com/office/drawing/2014/main" id="{2FD0F749-47BF-65CA-9766-45BD716A1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225" y="964050"/>
            <a:ext cx="6871468" cy="5393550"/>
          </a:xfrm>
          <a:prstGeom prst="rect">
            <a:avLst/>
          </a:prstGeom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5D8B317C-F191-AE3E-ACA8-16F7538F207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7606" y="1491342"/>
            <a:ext cx="3060000" cy="4324237"/>
          </a:xfrm>
        </p:spPr>
        <p:txBody>
          <a:bodyPr/>
          <a:lstStyle/>
          <a:p>
            <a:pPr marL="457200" indent="-457200" algn="l">
              <a:buFont typeface="+mj-lt"/>
              <a:buAutoNum type="arabicPeriod"/>
            </a:pPr>
            <a:r>
              <a:rPr lang="en-US" altLang="zh-TW" b="1" dirty="0"/>
              <a:t>CTRL+ALT+F3</a:t>
            </a:r>
            <a:br>
              <a:rPr lang="en-US" altLang="zh-TW" b="1" dirty="0">
                <a:solidFill>
                  <a:srgbClr val="7030A0">
                    <a:alpha val="60000"/>
                  </a:srgbClr>
                </a:solidFill>
              </a:rPr>
            </a:br>
            <a:r>
              <a:rPr lang="zh-TW" altLang="en-US" b="1" dirty="0">
                <a:solidFill>
                  <a:srgbClr val="7030A0">
                    <a:alpha val="60000"/>
                  </a:srgbClr>
                </a:solidFill>
              </a:rPr>
              <a:t>進入命令行模式</a:t>
            </a:r>
            <a:endParaRPr lang="en-US" altLang="zh-TW" b="1" dirty="0">
              <a:solidFill>
                <a:srgbClr val="7030A0">
                  <a:alpha val="60000"/>
                </a:srgbClr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altLang="zh-TW" b="1" dirty="0">
                <a:solidFill>
                  <a:srgbClr val="7030A0">
                    <a:alpha val="60000"/>
                  </a:srgbClr>
                </a:solidFill>
              </a:rPr>
              <a:t>Login: </a:t>
            </a:r>
            <a:br>
              <a:rPr lang="en-US" altLang="zh-TW" b="1" dirty="0">
                <a:solidFill>
                  <a:srgbClr val="7030A0">
                    <a:alpha val="60000"/>
                  </a:srgbClr>
                </a:solidFill>
              </a:rPr>
            </a:br>
            <a:r>
              <a:rPr lang="zh-TW" altLang="en-US" b="1" dirty="0">
                <a:solidFill>
                  <a:srgbClr val="7030A0">
                    <a:alpha val="60000"/>
                  </a:srgbClr>
                </a:solidFill>
              </a:rPr>
              <a:t>輸入帳號</a:t>
            </a:r>
            <a:r>
              <a:rPr lang="en-US" altLang="zh-TW" b="1" dirty="0">
                <a:solidFill>
                  <a:srgbClr val="7030A0">
                    <a:alpha val="60000"/>
                  </a:srgbClr>
                </a:solidFill>
              </a:rPr>
              <a:t>-&gt;</a:t>
            </a:r>
            <a:r>
              <a:rPr lang="zh-TW" altLang="en-US" b="1" dirty="0">
                <a:solidFill>
                  <a:srgbClr val="7030A0">
                    <a:alpha val="60000"/>
                  </a:srgbClr>
                </a:solidFill>
              </a:rPr>
              <a:t>輸入密碼</a:t>
            </a:r>
            <a:endParaRPr lang="en-US" altLang="zh-TW" b="1" dirty="0">
              <a:solidFill>
                <a:srgbClr val="7030A0">
                  <a:alpha val="60000"/>
                </a:srgbClr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zh-TW" altLang="en-US" b="1" dirty="0">
                <a:solidFill>
                  <a:srgbClr val="7030A0">
                    <a:alpha val="60000"/>
                  </a:srgbClr>
                </a:solidFill>
              </a:rPr>
              <a:t>輸入</a:t>
            </a:r>
            <a:r>
              <a:rPr lang="en-US" altLang="zh-TW" b="1" dirty="0">
                <a:solidFill>
                  <a:srgbClr val="7030A0">
                    <a:alpha val="60000"/>
                  </a:srgbClr>
                </a:solidFill>
              </a:rPr>
              <a:t>:</a:t>
            </a:r>
            <a:br>
              <a:rPr lang="en-US" altLang="zh-TW" b="1" dirty="0">
                <a:solidFill>
                  <a:srgbClr val="7030A0">
                    <a:alpha val="60000"/>
                  </a:srgbClr>
                </a:solidFill>
              </a:rPr>
            </a:br>
            <a:r>
              <a:rPr lang="en-US" altLang="zh-TW" b="1" dirty="0">
                <a:solidFill>
                  <a:srgbClr val="7030A0">
                    <a:alpha val="60000"/>
                  </a:srgbClr>
                </a:solidFill>
              </a:rPr>
              <a:t>&gt;</a:t>
            </a:r>
            <a:r>
              <a:rPr lang="en-US" altLang="zh-TW" b="1" dirty="0"/>
              <a:t>cd /</a:t>
            </a:r>
            <a:r>
              <a:rPr lang="en-US" altLang="zh-TW" b="1" dirty="0" err="1"/>
              <a:t>etc</a:t>
            </a:r>
            <a:r>
              <a:rPr lang="en-US" altLang="zh-TW" b="1" dirty="0"/>
              <a:t>/default</a:t>
            </a:r>
            <a:br>
              <a:rPr lang="en-US" altLang="zh-TW" b="1" dirty="0">
                <a:solidFill>
                  <a:srgbClr val="7030A0">
                    <a:alpha val="60000"/>
                  </a:srgbClr>
                </a:solidFill>
              </a:rPr>
            </a:br>
            <a:r>
              <a:rPr lang="en-US" altLang="zh-TW" b="1" dirty="0">
                <a:solidFill>
                  <a:srgbClr val="7030A0">
                    <a:alpha val="60000"/>
                  </a:srgbClr>
                </a:solidFill>
              </a:rPr>
              <a:t>&gt;</a:t>
            </a:r>
            <a:r>
              <a:rPr lang="en-US" altLang="zh-TW" b="1" dirty="0" err="1"/>
              <a:t>sudo</a:t>
            </a:r>
            <a:r>
              <a:rPr lang="en-US" altLang="zh-TW" b="1" dirty="0"/>
              <a:t> nano locale</a:t>
            </a:r>
            <a:br>
              <a:rPr lang="en-US" altLang="zh-TW" b="1" dirty="0">
                <a:solidFill>
                  <a:srgbClr val="7030A0">
                    <a:alpha val="60000"/>
                  </a:srgbClr>
                </a:solidFill>
              </a:rPr>
            </a:br>
            <a:r>
              <a:rPr lang="en-US" altLang="zh-TW" b="1" dirty="0">
                <a:solidFill>
                  <a:srgbClr val="7030A0">
                    <a:alpha val="60000"/>
                  </a:srgbClr>
                </a:solidFill>
              </a:rPr>
              <a:t>&gt;password</a:t>
            </a:r>
            <a:endParaRPr lang="zh-TW" altLang="en-US" b="1" dirty="0">
              <a:solidFill>
                <a:srgbClr val="7030A0">
                  <a:alpha val="60000"/>
                </a:srgbClr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901B03C-D5C4-3050-BFE9-255B0E26A945}"/>
              </a:ext>
            </a:extLst>
          </p:cNvPr>
          <p:cNvSpPr txBox="1"/>
          <p:nvPr/>
        </p:nvSpPr>
        <p:spPr>
          <a:xfrm>
            <a:off x="7125086" y="2035629"/>
            <a:ext cx="407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lang="zh-TW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3512651-2C21-24C4-6DBE-F553B43B856C}"/>
              </a:ext>
            </a:extLst>
          </p:cNvPr>
          <p:cNvSpPr txBox="1"/>
          <p:nvPr/>
        </p:nvSpPr>
        <p:spPr>
          <a:xfrm>
            <a:off x="8866800" y="4267201"/>
            <a:ext cx="407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lang="zh-TW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9609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投影片編號版面配置區 5">
            <a:extLst>
              <a:ext uri="{FF2B5EF4-FFF2-40B4-BE49-F238E27FC236}">
                <a16:creationId xmlns:a16="http://schemas.microsoft.com/office/drawing/2014/main" id="{09567CC5-9835-41E1-8AE6-68754308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30</a:t>
            </a:fld>
            <a:endParaRPr lang="zh-TW" altLang="en-US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8B86CBE2-341E-4A53-9137-2821AF7DA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4"/>
            <a:ext cx="4705722" cy="584656"/>
          </a:xfrm>
        </p:spPr>
        <p:txBody>
          <a:bodyPr wrap="square" rtlCol="0" anchor="b">
            <a:normAutofit/>
          </a:bodyPr>
          <a:lstStyle/>
          <a:p>
            <a:pPr rtl="0"/>
            <a:r>
              <a:rPr lang="zh-TW" altLang="en-US" dirty="0"/>
              <a:t>重新啟用 </a:t>
            </a:r>
            <a:r>
              <a:rPr lang="en-US" altLang="zh-TW" dirty="0"/>
              <a:t>Suricata </a:t>
            </a:r>
            <a:r>
              <a:rPr lang="zh-TW" altLang="en-US" dirty="0"/>
              <a:t>生效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5DC99CB-AC99-7CD8-DF98-202958D8F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66" y="3171296"/>
            <a:ext cx="11971867" cy="374121"/>
          </a:xfrm>
          <a:prstGeom prst="rect">
            <a:avLst/>
          </a:prstGeom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596F742-C910-7492-A01A-6B1025F91B74}"/>
              </a:ext>
            </a:extLst>
          </p:cNvPr>
          <p:cNvSpPr txBox="1">
            <a:spLocks/>
          </p:cNvSpPr>
          <p:nvPr/>
        </p:nvSpPr>
        <p:spPr>
          <a:xfrm>
            <a:off x="1513114" y="1896533"/>
            <a:ext cx="6672942" cy="5249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0000" indent="-36000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eriod"/>
            </a:pPr>
            <a:r>
              <a:rPr lang="zh-TW" altLang="en-US" sz="1800" b="1" dirty="0">
                <a:solidFill>
                  <a:srgbClr val="7030A0">
                    <a:alpha val="60000"/>
                  </a:srgbClr>
                </a:solidFill>
              </a:rPr>
              <a:t>輸入</a:t>
            </a:r>
            <a:r>
              <a:rPr lang="en-US" altLang="zh-TW" sz="1800" b="1" dirty="0">
                <a:solidFill>
                  <a:srgbClr val="7030A0">
                    <a:alpha val="60000"/>
                  </a:srgbClr>
                </a:solidFill>
              </a:rPr>
              <a:t>:</a:t>
            </a:r>
            <a:r>
              <a:rPr lang="zh-TW" altLang="pt-BR" sz="1800" b="1" dirty="0">
                <a:solidFill>
                  <a:srgbClr val="7030A0">
                    <a:alpha val="60000"/>
                  </a:srgbClr>
                </a:solidFill>
              </a:rPr>
              <a:t> </a:t>
            </a:r>
            <a:r>
              <a:rPr lang="en-US" altLang="zh-TW" sz="1800" b="1" dirty="0" err="1"/>
              <a:t>sudo</a:t>
            </a:r>
            <a:r>
              <a:rPr lang="en-US" altLang="zh-TW" sz="1800" b="1" dirty="0"/>
              <a:t> </a:t>
            </a:r>
            <a:r>
              <a:rPr lang="en-US" altLang="zh-TW" sz="1800" b="1" dirty="0" err="1"/>
              <a:t>systemctl</a:t>
            </a:r>
            <a:r>
              <a:rPr lang="en-US" altLang="zh-TW" sz="1800" b="1" dirty="0"/>
              <a:t> restart </a:t>
            </a:r>
            <a:r>
              <a:rPr lang="en-US" altLang="zh-TW" sz="1800" b="1" dirty="0" err="1"/>
              <a:t>suricata.service</a:t>
            </a:r>
            <a:endParaRPr lang="zh-TW" altLang="en-US" sz="1800" b="1" dirty="0">
              <a:solidFill>
                <a:srgbClr val="7030A0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6359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DE59324-C88B-434F-A99D-BCF5F3716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66" y="3171296"/>
            <a:ext cx="11971866" cy="383473"/>
          </a:xfrm>
          <a:prstGeom prst="rect">
            <a:avLst/>
          </a:prstGeom>
        </p:spPr>
      </p:pic>
      <p:sp>
        <p:nvSpPr>
          <p:cNvPr id="24" name="投影片編號版面配置區 5">
            <a:extLst>
              <a:ext uri="{FF2B5EF4-FFF2-40B4-BE49-F238E27FC236}">
                <a16:creationId xmlns:a16="http://schemas.microsoft.com/office/drawing/2014/main" id="{09567CC5-9835-41E1-8AE6-68754308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31</a:t>
            </a:fld>
            <a:endParaRPr lang="zh-TW" altLang="en-US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8B86CBE2-341E-4A53-9137-2821AF7DA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4"/>
            <a:ext cx="4705722" cy="584656"/>
          </a:xfrm>
        </p:spPr>
        <p:txBody>
          <a:bodyPr wrap="square" rtlCol="0" anchor="b">
            <a:normAutofit/>
          </a:bodyPr>
          <a:lstStyle/>
          <a:p>
            <a:pPr rtl="0"/>
            <a:r>
              <a:rPr lang="zh-TW" altLang="en-US" dirty="0"/>
              <a:t>新增自訂規則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596F742-C910-7492-A01A-6B1025F91B74}"/>
              </a:ext>
            </a:extLst>
          </p:cNvPr>
          <p:cNvSpPr txBox="1">
            <a:spLocks/>
          </p:cNvSpPr>
          <p:nvPr/>
        </p:nvSpPr>
        <p:spPr>
          <a:xfrm>
            <a:off x="1513114" y="1515533"/>
            <a:ext cx="6672942" cy="9059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0000" indent="-36000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eriod"/>
            </a:pPr>
            <a:r>
              <a:rPr lang="zh-TW" altLang="en-US" sz="1800" b="1" dirty="0">
                <a:solidFill>
                  <a:srgbClr val="7030A0">
                    <a:alpha val="60000"/>
                  </a:srgbClr>
                </a:solidFill>
              </a:rPr>
              <a:t>進入</a:t>
            </a:r>
            <a:r>
              <a:rPr lang="en-US" altLang="zh-TW" sz="1800" b="1" dirty="0">
                <a:solidFill>
                  <a:srgbClr val="7030A0">
                    <a:alpha val="60000"/>
                  </a:srgbClr>
                </a:solidFill>
              </a:rPr>
              <a:t>:</a:t>
            </a:r>
            <a:r>
              <a:rPr lang="zh-TW" altLang="pt-BR" sz="1800" b="1" dirty="0">
                <a:solidFill>
                  <a:srgbClr val="7030A0">
                    <a:alpha val="60000"/>
                  </a:srgbClr>
                </a:solidFill>
              </a:rPr>
              <a:t> </a:t>
            </a:r>
            <a:r>
              <a:rPr lang="en-US" altLang="zh-TW" sz="1800" b="1" dirty="0"/>
              <a:t>cd /</a:t>
            </a:r>
            <a:r>
              <a:rPr lang="en-US" altLang="zh-TW" sz="1800" b="1" dirty="0" err="1"/>
              <a:t>usr</a:t>
            </a:r>
            <a:r>
              <a:rPr lang="en-US" altLang="zh-TW" sz="1800" b="1" dirty="0"/>
              <a:t>/share/</a:t>
            </a:r>
            <a:r>
              <a:rPr lang="en-US" altLang="zh-TW" sz="1800" b="1" dirty="0" err="1"/>
              <a:t>suricata</a:t>
            </a:r>
            <a:r>
              <a:rPr lang="en-US" altLang="zh-TW" sz="1800" b="1" dirty="0"/>
              <a:t>/rules</a:t>
            </a:r>
          </a:p>
          <a:p>
            <a:pPr marL="457200" indent="-457200" algn="l">
              <a:buFont typeface="+mj-lt"/>
              <a:buAutoNum type="arabicPeriod"/>
            </a:pPr>
            <a:r>
              <a:rPr lang="zh-TW" altLang="en-US" sz="1800" b="1" dirty="0">
                <a:solidFill>
                  <a:srgbClr val="7030A0">
                    <a:alpha val="60000"/>
                  </a:srgbClr>
                </a:solidFill>
              </a:rPr>
              <a:t>輸入</a:t>
            </a:r>
            <a:r>
              <a:rPr lang="en-US" altLang="zh-TW" sz="1800" b="1" dirty="0">
                <a:solidFill>
                  <a:srgbClr val="7030A0">
                    <a:alpha val="60000"/>
                  </a:srgbClr>
                </a:solidFill>
              </a:rPr>
              <a:t>:</a:t>
            </a:r>
            <a:r>
              <a:rPr lang="zh-TW" altLang="pt-BR" sz="1800" b="1" dirty="0">
                <a:solidFill>
                  <a:srgbClr val="7030A0">
                    <a:alpha val="60000"/>
                  </a:srgbClr>
                </a:solidFill>
              </a:rPr>
              <a:t> </a:t>
            </a:r>
            <a:r>
              <a:rPr lang="en-US" altLang="zh-TW" sz="1800" b="1" dirty="0" err="1"/>
              <a:t>sudo</a:t>
            </a:r>
            <a:r>
              <a:rPr lang="en-US" altLang="zh-TW" sz="1800" b="1" dirty="0"/>
              <a:t> nano rule-409570327.rules</a:t>
            </a:r>
            <a:endParaRPr lang="zh-TW" altLang="en-US" sz="1800" b="1" dirty="0">
              <a:solidFill>
                <a:srgbClr val="7030A0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3272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投影片編號版面配置區 5">
            <a:extLst>
              <a:ext uri="{FF2B5EF4-FFF2-40B4-BE49-F238E27FC236}">
                <a16:creationId xmlns:a16="http://schemas.microsoft.com/office/drawing/2014/main" id="{09567CC5-9835-41E1-8AE6-68754308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32</a:t>
            </a:fld>
            <a:endParaRPr lang="zh-TW" altLang="en-US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8B86CBE2-341E-4A53-9137-2821AF7DA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4"/>
            <a:ext cx="2744521" cy="584656"/>
          </a:xfrm>
        </p:spPr>
        <p:txBody>
          <a:bodyPr wrap="square" rtlCol="0" anchor="b">
            <a:normAutofit/>
          </a:bodyPr>
          <a:lstStyle/>
          <a:p>
            <a:pPr rtl="0"/>
            <a:r>
              <a:rPr lang="zh-TW" altLang="en-US" dirty="0"/>
              <a:t>新增一筆規則</a:t>
            </a:r>
          </a:p>
        </p:txBody>
      </p:sp>
      <p:pic>
        <p:nvPicPr>
          <p:cNvPr id="3" name="圖片 2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66AAA85D-118B-F387-E4EB-2D3B8EF27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820" y="1241165"/>
            <a:ext cx="8128418" cy="5080261"/>
          </a:xfrm>
          <a:prstGeom prst="rect">
            <a:avLst/>
          </a:prstGeo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5837BE28-E1A0-C569-A3FC-F40AA1C753A5}"/>
              </a:ext>
            </a:extLst>
          </p:cNvPr>
          <p:cNvSpPr txBox="1">
            <a:spLocks/>
          </p:cNvSpPr>
          <p:nvPr/>
        </p:nvSpPr>
        <p:spPr>
          <a:xfrm>
            <a:off x="3274828" y="598502"/>
            <a:ext cx="8917171" cy="460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0000" indent="-36000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eriod"/>
            </a:pPr>
            <a:r>
              <a:rPr lang="zh-TW" altLang="en-US" sz="1800" b="1" dirty="0">
                <a:solidFill>
                  <a:srgbClr val="7030A0">
                    <a:alpha val="60000"/>
                  </a:srgbClr>
                </a:solidFill>
              </a:rPr>
              <a:t>輸入</a:t>
            </a:r>
            <a:r>
              <a:rPr lang="en-US" altLang="zh-TW" sz="1800" b="1" dirty="0">
                <a:solidFill>
                  <a:srgbClr val="7030A0">
                    <a:alpha val="60000"/>
                  </a:srgbClr>
                </a:solidFill>
              </a:rPr>
              <a:t>:</a:t>
            </a:r>
            <a:r>
              <a:rPr lang="zh-TW" altLang="pt-BR" sz="1800" b="1" dirty="0">
                <a:solidFill>
                  <a:srgbClr val="7030A0">
                    <a:alpha val="60000"/>
                  </a:srgbClr>
                </a:solidFill>
              </a:rPr>
              <a:t> </a:t>
            </a:r>
            <a:r>
              <a:rPr lang="en-US" altLang="zh-TW" sz="1800" b="1" dirty="0"/>
              <a:t>alert http any </a:t>
            </a:r>
            <a:r>
              <a:rPr lang="en-US" altLang="zh-TW" sz="1800" b="1" dirty="0" err="1"/>
              <a:t>any</a:t>
            </a:r>
            <a:r>
              <a:rPr lang="en-US" altLang="zh-TW" sz="1800" b="1" dirty="0"/>
              <a:t> -&gt; any 80 (content: "test"; </a:t>
            </a:r>
            <a:r>
              <a:rPr lang="en-US" altLang="zh-TW" sz="1800" b="1" dirty="0" err="1"/>
              <a:t>sid</a:t>
            </a:r>
            <a:r>
              <a:rPr lang="en-US" altLang="zh-TW" sz="1800" b="1" dirty="0"/>
              <a:t>: 12345678; rev:1;)</a:t>
            </a:r>
            <a:endParaRPr lang="zh-TW" altLang="en-US" sz="1800" b="1" dirty="0">
              <a:solidFill>
                <a:srgbClr val="7030A0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4487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投影片編號版面配置區 5">
            <a:extLst>
              <a:ext uri="{FF2B5EF4-FFF2-40B4-BE49-F238E27FC236}">
                <a16:creationId xmlns:a16="http://schemas.microsoft.com/office/drawing/2014/main" id="{09567CC5-9835-41E1-8AE6-68754308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33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5837BE28-E1A0-C569-A3FC-F40AA1C753A5}"/>
              </a:ext>
            </a:extLst>
          </p:cNvPr>
          <p:cNvSpPr txBox="1">
            <a:spLocks/>
          </p:cNvSpPr>
          <p:nvPr/>
        </p:nvSpPr>
        <p:spPr>
          <a:xfrm>
            <a:off x="1637414" y="839972"/>
            <a:ext cx="8917171" cy="9742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0000" indent="-36000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eriod"/>
            </a:pPr>
            <a:r>
              <a:rPr lang="zh-TW" altLang="en-US" sz="1800" b="1" dirty="0">
                <a:solidFill>
                  <a:srgbClr val="7030A0">
                    <a:alpha val="60000"/>
                  </a:srgbClr>
                </a:solidFill>
              </a:rPr>
              <a:t>輸入</a:t>
            </a:r>
            <a:r>
              <a:rPr lang="en-US" altLang="zh-TW" sz="1800" b="1" dirty="0">
                <a:solidFill>
                  <a:srgbClr val="7030A0">
                    <a:alpha val="60000"/>
                  </a:srgbClr>
                </a:solidFill>
              </a:rPr>
              <a:t>:</a:t>
            </a:r>
            <a:r>
              <a:rPr lang="zh-TW" altLang="pt-BR" sz="1800" b="1" dirty="0">
                <a:solidFill>
                  <a:srgbClr val="7030A0">
                    <a:alpha val="60000"/>
                  </a:srgbClr>
                </a:solidFill>
              </a:rPr>
              <a:t> </a:t>
            </a:r>
            <a:r>
              <a:rPr lang="en-US" altLang="zh-TW" sz="1800" b="1" dirty="0"/>
              <a:t>cd /</a:t>
            </a:r>
            <a:r>
              <a:rPr lang="en-US" altLang="zh-TW" sz="1800" b="1" dirty="0" err="1"/>
              <a:t>etc</a:t>
            </a:r>
            <a:r>
              <a:rPr lang="en-US" altLang="zh-TW" sz="1800" b="1" dirty="0"/>
              <a:t>/</a:t>
            </a:r>
            <a:r>
              <a:rPr lang="en-US" altLang="zh-TW" sz="1800" b="1" dirty="0" err="1"/>
              <a:t>suricata</a:t>
            </a:r>
            <a:endParaRPr lang="en-US" altLang="zh-TW" sz="1800" b="1" dirty="0"/>
          </a:p>
          <a:p>
            <a:pPr marL="457200" indent="-457200" algn="l">
              <a:buFont typeface="+mj-lt"/>
              <a:buAutoNum type="arabicPeriod"/>
            </a:pPr>
            <a:r>
              <a:rPr lang="zh-TW" altLang="en-US" sz="1800" b="1" dirty="0">
                <a:solidFill>
                  <a:srgbClr val="7030A0">
                    <a:alpha val="60000"/>
                  </a:srgbClr>
                </a:solidFill>
              </a:rPr>
              <a:t>輸入</a:t>
            </a:r>
            <a:r>
              <a:rPr lang="en-US" altLang="zh-TW" sz="1800" b="1" dirty="0">
                <a:solidFill>
                  <a:srgbClr val="7030A0">
                    <a:alpha val="60000"/>
                  </a:srgbClr>
                </a:solidFill>
              </a:rPr>
              <a:t>:</a:t>
            </a:r>
            <a:r>
              <a:rPr lang="zh-TW" altLang="pt-BR" sz="1800" b="1" dirty="0">
                <a:solidFill>
                  <a:srgbClr val="7030A0">
                    <a:alpha val="60000"/>
                  </a:srgbClr>
                </a:solidFill>
              </a:rPr>
              <a:t> </a:t>
            </a:r>
            <a:r>
              <a:rPr lang="en-US" altLang="zh-TW" sz="1800" b="1" dirty="0"/>
              <a:t>ls</a:t>
            </a:r>
          </a:p>
          <a:p>
            <a:pPr marL="457200" indent="-457200" algn="l">
              <a:buFont typeface="+mj-lt"/>
              <a:buAutoNum type="arabicPeriod"/>
            </a:pPr>
            <a:r>
              <a:rPr lang="zh-TW" altLang="en-US" sz="1800" b="1" dirty="0">
                <a:solidFill>
                  <a:srgbClr val="7030A0">
                    <a:alpha val="60000"/>
                  </a:srgbClr>
                </a:solidFill>
              </a:rPr>
              <a:t>輸入</a:t>
            </a:r>
            <a:r>
              <a:rPr lang="en-US" altLang="zh-TW" sz="1800" b="1" dirty="0">
                <a:solidFill>
                  <a:srgbClr val="7030A0">
                    <a:alpha val="60000"/>
                  </a:srgbClr>
                </a:solidFill>
              </a:rPr>
              <a:t>:</a:t>
            </a:r>
            <a:r>
              <a:rPr lang="zh-TW" altLang="pt-BR" sz="1800" b="1" dirty="0">
                <a:solidFill>
                  <a:srgbClr val="7030A0">
                    <a:alpha val="60000"/>
                  </a:srgbClr>
                </a:solidFill>
              </a:rPr>
              <a:t> </a:t>
            </a:r>
            <a:r>
              <a:rPr lang="en-US" altLang="zh-TW" sz="1800" b="1" dirty="0" err="1"/>
              <a:t>sudo</a:t>
            </a:r>
            <a:r>
              <a:rPr lang="en-US" altLang="zh-TW" sz="1800" b="1" dirty="0"/>
              <a:t> nano </a:t>
            </a:r>
            <a:r>
              <a:rPr lang="en-US" altLang="zh-TW" sz="1800" b="1" dirty="0" err="1"/>
              <a:t>suricata.yaml</a:t>
            </a:r>
            <a:endParaRPr lang="zh-TW" altLang="en-US" sz="1800" b="1" dirty="0">
              <a:solidFill>
                <a:srgbClr val="7030A0">
                  <a:alpha val="60000"/>
                </a:srgbClr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D3D1BFC-BA73-F4EF-5EBF-AF8A78091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45" y="2830784"/>
            <a:ext cx="11725789" cy="69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6159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DBEEBAF2-159F-6F33-C9C0-822967EC2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53" y="1241165"/>
            <a:ext cx="8128418" cy="5080261"/>
          </a:xfrm>
          <a:prstGeom prst="rect">
            <a:avLst/>
          </a:prstGeom>
        </p:spPr>
      </p:pic>
      <p:sp>
        <p:nvSpPr>
          <p:cNvPr id="24" name="投影片編號版面配置區 5">
            <a:extLst>
              <a:ext uri="{FF2B5EF4-FFF2-40B4-BE49-F238E27FC236}">
                <a16:creationId xmlns:a16="http://schemas.microsoft.com/office/drawing/2014/main" id="{09567CC5-9835-41E1-8AE6-68754308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34</a:t>
            </a:fld>
            <a:endParaRPr lang="zh-TW" altLang="en-US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8B86CBE2-341E-4A53-9137-2821AF7DA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4"/>
            <a:ext cx="4807238" cy="584656"/>
          </a:xfrm>
        </p:spPr>
        <p:txBody>
          <a:bodyPr wrap="square" rtlCol="0" anchor="b">
            <a:normAutofit/>
          </a:bodyPr>
          <a:lstStyle/>
          <a:p>
            <a:pPr rtl="0"/>
            <a:r>
              <a:rPr lang="zh-TW" altLang="en-US" dirty="0"/>
              <a:t>新增自訂規則檔到設定檔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E2A22F9B-2B88-19D4-6D6F-A73D224AE834}"/>
              </a:ext>
            </a:extLst>
          </p:cNvPr>
          <p:cNvSpPr txBox="1">
            <a:spLocks/>
          </p:cNvSpPr>
          <p:nvPr/>
        </p:nvSpPr>
        <p:spPr>
          <a:xfrm>
            <a:off x="8879567" y="1502519"/>
            <a:ext cx="3331029" cy="36571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0000" indent="-36000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Font typeface="Wingdings" panose="05000000000000000000" pitchFamily="2" charset="2"/>
              <a:buNone/>
            </a:pPr>
            <a:r>
              <a:rPr lang="en-US" altLang="zh-TW" sz="1800" dirty="0"/>
              <a:t>1. </a:t>
            </a:r>
            <a:r>
              <a:rPr lang="zh-TW" altLang="en-US" sz="1800" dirty="0"/>
              <a:t>找到 </a:t>
            </a:r>
            <a:r>
              <a:rPr lang="en-US" altLang="zh-TW" sz="1800" b="1" dirty="0">
                <a:solidFill>
                  <a:srgbClr val="7030A0">
                    <a:alpha val="60000"/>
                  </a:srgbClr>
                </a:solidFill>
              </a:rPr>
              <a:t>rule-files:</a:t>
            </a:r>
            <a:r>
              <a:rPr lang="en-US" altLang="zh-TW" sz="1800" dirty="0"/>
              <a:t> </a:t>
            </a:r>
          </a:p>
          <a:p>
            <a:pPr marL="0" indent="0" algn="l">
              <a:buFont typeface="Wingdings" panose="05000000000000000000" pitchFamily="2" charset="2"/>
              <a:buNone/>
            </a:pPr>
            <a:r>
              <a:rPr lang="zh-TW" altLang="en-US" sz="1800" dirty="0"/>
              <a:t>並在下方 </a:t>
            </a:r>
            <a:r>
              <a:rPr lang="en-US" altLang="zh-TW" sz="1800" dirty="0"/>
              <a:t>- </a:t>
            </a:r>
            <a:r>
              <a:rPr lang="en-US" altLang="zh-TW" sz="1800" dirty="0" err="1"/>
              <a:t>suricata.rules</a:t>
            </a:r>
            <a:r>
              <a:rPr lang="en-US" altLang="zh-TW" sz="1800" dirty="0"/>
              <a:t> </a:t>
            </a:r>
            <a:r>
              <a:rPr lang="zh-TW" altLang="en-US" sz="1800" dirty="0"/>
              <a:t>加入自訂的規則檔路徑</a:t>
            </a:r>
            <a:r>
              <a:rPr lang="en-US" altLang="zh-TW" sz="1800" dirty="0"/>
              <a:t>:</a:t>
            </a:r>
            <a:br>
              <a:rPr lang="en-US" altLang="zh-TW" sz="1800" dirty="0"/>
            </a:br>
            <a:r>
              <a:rPr lang="en-US" altLang="zh-TW" sz="1800" b="1" dirty="0">
                <a:solidFill>
                  <a:srgbClr val="7030A0">
                    <a:alpha val="60000"/>
                  </a:srgbClr>
                </a:solidFill>
              </a:rPr>
              <a:t>rule-409570327.rules</a:t>
            </a:r>
          </a:p>
          <a:p>
            <a:pPr marL="0" indent="0" algn="l">
              <a:buFont typeface="Wingdings" panose="05000000000000000000" pitchFamily="2" charset="2"/>
              <a:buNone/>
            </a:pPr>
            <a:endParaRPr lang="en-US" altLang="zh-TW" sz="1800" b="1" dirty="0">
              <a:solidFill>
                <a:srgbClr val="7030A0">
                  <a:alpha val="60000"/>
                </a:srgbClr>
              </a:solidFill>
            </a:endParaRPr>
          </a:p>
          <a:p>
            <a:pPr marL="0" indent="0" algn="l">
              <a:buFont typeface="Wingdings" panose="05000000000000000000" pitchFamily="2" charset="2"/>
              <a:buNone/>
            </a:pPr>
            <a:r>
              <a:rPr lang="en-US" altLang="zh-TW" sz="1800" b="1" dirty="0"/>
              <a:t>2.</a:t>
            </a:r>
            <a:r>
              <a:rPr lang="zh-TW" altLang="en-US" sz="1800" b="1" dirty="0"/>
              <a:t>輸入</a:t>
            </a:r>
            <a:r>
              <a:rPr lang="en-US" altLang="zh-TW" sz="1800" b="1" dirty="0"/>
              <a:t>:</a:t>
            </a:r>
            <a:br>
              <a:rPr lang="en-US" altLang="zh-TW" sz="1800" b="1" dirty="0"/>
            </a:br>
            <a:r>
              <a:rPr lang="en-US" altLang="zh-TW" sz="1800" b="1" dirty="0"/>
              <a:t> </a:t>
            </a:r>
            <a:r>
              <a:rPr lang="zh-TW" altLang="en-US" sz="1800" b="1" dirty="0"/>
              <a:t> </a:t>
            </a:r>
            <a:r>
              <a:rPr lang="en-US" altLang="zh-TW" sz="1800" b="1" dirty="0">
                <a:solidFill>
                  <a:srgbClr val="7030A0">
                    <a:alpha val="60000"/>
                  </a:srgbClr>
                </a:solidFill>
              </a:rPr>
              <a:t>/</a:t>
            </a:r>
            <a:r>
              <a:rPr lang="en-US" altLang="zh-TW" sz="1800" b="1" dirty="0" err="1">
                <a:solidFill>
                  <a:srgbClr val="7030A0">
                    <a:alpha val="60000"/>
                  </a:srgbClr>
                </a:solidFill>
              </a:rPr>
              <a:t>etc</a:t>
            </a:r>
            <a:r>
              <a:rPr lang="en-US" altLang="zh-TW" sz="1800" b="1" dirty="0">
                <a:solidFill>
                  <a:srgbClr val="7030A0">
                    <a:alpha val="60000"/>
                  </a:srgbClr>
                </a:solidFill>
              </a:rPr>
              <a:t>/</a:t>
            </a:r>
            <a:r>
              <a:rPr lang="en-US" altLang="zh-TW" sz="1800" b="1" dirty="0" err="1">
                <a:solidFill>
                  <a:srgbClr val="7030A0">
                    <a:alpha val="60000"/>
                  </a:srgbClr>
                </a:solidFill>
              </a:rPr>
              <a:t>suricata</a:t>
            </a:r>
            <a:r>
              <a:rPr lang="en-US" altLang="zh-TW" sz="1800" b="1" dirty="0">
                <a:solidFill>
                  <a:srgbClr val="7030A0">
                    <a:alpha val="60000"/>
                  </a:srgbClr>
                </a:solidFill>
              </a:rPr>
              <a:t>/rules/rule-409570327.rules</a:t>
            </a:r>
            <a:endParaRPr lang="en-US" altLang="zh-TW" sz="1800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27C80E8-101B-195D-1DC5-D81D589B019E}"/>
              </a:ext>
            </a:extLst>
          </p:cNvPr>
          <p:cNvSpPr/>
          <p:nvPr/>
        </p:nvSpPr>
        <p:spPr>
          <a:xfrm>
            <a:off x="1232111" y="3542665"/>
            <a:ext cx="1536700" cy="144145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C29A419-1574-7AA3-92D6-3A50D2FB78DC}"/>
              </a:ext>
            </a:extLst>
          </p:cNvPr>
          <p:cNvSpPr/>
          <p:nvPr/>
        </p:nvSpPr>
        <p:spPr>
          <a:xfrm>
            <a:off x="1171574" y="4097655"/>
            <a:ext cx="3349625" cy="144145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ACF4579-9945-78A0-226A-592D7A815852}"/>
              </a:ext>
            </a:extLst>
          </p:cNvPr>
          <p:cNvSpPr txBox="1"/>
          <p:nvPr/>
        </p:nvSpPr>
        <p:spPr>
          <a:xfrm>
            <a:off x="2768811" y="3430071"/>
            <a:ext cx="407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lang="zh-TW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855B767-08D6-D64A-3DA3-C335F8E5D13D}"/>
              </a:ext>
            </a:extLst>
          </p:cNvPr>
          <p:cNvSpPr txBox="1"/>
          <p:nvPr/>
        </p:nvSpPr>
        <p:spPr>
          <a:xfrm>
            <a:off x="4521199" y="3985061"/>
            <a:ext cx="407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lang="zh-TW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2739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DF96FFC-9D5A-7AE1-A9DD-68354042C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3" y="2890611"/>
            <a:ext cx="11881691" cy="538389"/>
          </a:xfrm>
          <a:prstGeom prst="rect">
            <a:avLst/>
          </a:prstGeom>
        </p:spPr>
      </p:pic>
      <p:sp>
        <p:nvSpPr>
          <p:cNvPr id="24" name="投影片編號版面配置區 5">
            <a:extLst>
              <a:ext uri="{FF2B5EF4-FFF2-40B4-BE49-F238E27FC236}">
                <a16:creationId xmlns:a16="http://schemas.microsoft.com/office/drawing/2014/main" id="{09567CC5-9835-41E1-8AE6-68754308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35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5837BE28-E1A0-C569-A3FC-F40AA1C753A5}"/>
              </a:ext>
            </a:extLst>
          </p:cNvPr>
          <p:cNvSpPr txBox="1">
            <a:spLocks/>
          </p:cNvSpPr>
          <p:nvPr/>
        </p:nvSpPr>
        <p:spPr>
          <a:xfrm>
            <a:off x="1637414" y="1849067"/>
            <a:ext cx="8917171" cy="5383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0000" indent="-36000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eriod"/>
            </a:pPr>
            <a:r>
              <a:rPr lang="zh-TW" altLang="en-US" sz="1800" b="1" dirty="0">
                <a:solidFill>
                  <a:srgbClr val="7030A0">
                    <a:alpha val="60000"/>
                  </a:srgbClr>
                </a:solidFill>
              </a:rPr>
              <a:t>輸入</a:t>
            </a:r>
            <a:r>
              <a:rPr lang="en-US" altLang="zh-TW" sz="1800" b="1" dirty="0">
                <a:solidFill>
                  <a:srgbClr val="7030A0">
                    <a:alpha val="60000"/>
                  </a:srgbClr>
                </a:solidFill>
              </a:rPr>
              <a:t>:</a:t>
            </a:r>
            <a:r>
              <a:rPr lang="zh-TW" altLang="pt-BR" sz="1800" b="1" dirty="0">
                <a:solidFill>
                  <a:srgbClr val="7030A0">
                    <a:alpha val="60000"/>
                  </a:srgbClr>
                </a:solidFill>
              </a:rPr>
              <a:t> </a:t>
            </a:r>
            <a:r>
              <a:rPr lang="en-US" altLang="zh-TW" sz="1800" b="1" dirty="0" err="1"/>
              <a:t>sudo</a:t>
            </a:r>
            <a:r>
              <a:rPr lang="en-US" altLang="zh-TW" sz="1800" b="1" dirty="0"/>
              <a:t> </a:t>
            </a:r>
            <a:r>
              <a:rPr lang="en-US" altLang="zh-TW" sz="1800" b="1" dirty="0" err="1"/>
              <a:t>suricatasc</a:t>
            </a:r>
            <a:r>
              <a:rPr lang="en-US" altLang="zh-TW" sz="1800" b="1" dirty="0"/>
              <a:t> -c reload-rules</a:t>
            </a:r>
            <a:endParaRPr lang="zh-TW" altLang="en-US" sz="1800" b="1" dirty="0">
              <a:solidFill>
                <a:srgbClr val="7030A0">
                  <a:alpha val="60000"/>
                </a:srgbClr>
              </a:solidFill>
            </a:endParaRP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6B35E4B-4028-7F5E-EA71-355B8B3BC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4"/>
            <a:ext cx="4705722" cy="584656"/>
          </a:xfrm>
        </p:spPr>
        <p:txBody>
          <a:bodyPr wrap="square" rtlCol="0" anchor="b">
            <a:normAutofit/>
          </a:bodyPr>
          <a:lstStyle/>
          <a:p>
            <a:pPr rtl="0"/>
            <a:r>
              <a:rPr lang="zh-TW" altLang="en-US" dirty="0"/>
              <a:t>重新載入規則</a:t>
            </a:r>
          </a:p>
        </p:txBody>
      </p:sp>
    </p:spTree>
    <p:extLst>
      <p:ext uri="{BB962C8B-B14F-4D97-AF65-F5344CB8AC3E}">
        <p14:creationId xmlns:p14="http://schemas.microsoft.com/office/powerpoint/2010/main" val="3444342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投影片編號版面配置區 5">
            <a:extLst>
              <a:ext uri="{FF2B5EF4-FFF2-40B4-BE49-F238E27FC236}">
                <a16:creationId xmlns:a16="http://schemas.microsoft.com/office/drawing/2014/main" id="{09567CC5-9835-41E1-8AE6-68754308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36</a:t>
            </a:fld>
            <a:endParaRPr lang="zh-TW" altLang="en-US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6B35E4B-4028-7F5E-EA71-355B8B3BC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174171"/>
            <a:ext cx="3595379" cy="560417"/>
          </a:xfrm>
        </p:spPr>
        <p:txBody>
          <a:bodyPr wrap="square" rtlCol="0" anchor="b">
            <a:normAutofit fontScale="90000"/>
          </a:bodyPr>
          <a:lstStyle/>
          <a:p>
            <a:pPr rtl="0"/>
            <a:r>
              <a:rPr lang="zh-TW" altLang="en-US" dirty="0"/>
              <a:t>測試規則是否生效</a:t>
            </a:r>
          </a:p>
        </p:txBody>
      </p:sp>
      <p:pic>
        <p:nvPicPr>
          <p:cNvPr id="4" name="圖片 3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48ADE140-D185-4D0D-80F7-9B830204A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993" y="1195388"/>
            <a:ext cx="9346013" cy="5162212"/>
          </a:xfrm>
          <a:prstGeom prst="rect">
            <a:avLst/>
          </a:prstGeom>
        </p:spPr>
      </p:pic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BD7885B8-C8E2-5D2A-A9F6-3DD2D9D3DB8D}"/>
              </a:ext>
            </a:extLst>
          </p:cNvPr>
          <p:cNvSpPr txBox="1">
            <a:spLocks/>
          </p:cNvSpPr>
          <p:nvPr/>
        </p:nvSpPr>
        <p:spPr>
          <a:xfrm>
            <a:off x="4125686" y="536573"/>
            <a:ext cx="8066313" cy="522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0000" indent="-36000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eriod"/>
            </a:pPr>
            <a:r>
              <a:rPr lang="zh-TW" altLang="en-US" sz="1800" b="1" dirty="0">
                <a:solidFill>
                  <a:srgbClr val="7030A0">
                    <a:alpha val="60000"/>
                  </a:srgbClr>
                </a:solidFill>
              </a:rPr>
              <a:t>輸入</a:t>
            </a:r>
            <a:r>
              <a:rPr lang="en-US" altLang="zh-TW" sz="1800" b="1" dirty="0">
                <a:solidFill>
                  <a:srgbClr val="7030A0">
                    <a:alpha val="60000"/>
                  </a:srgbClr>
                </a:solidFill>
              </a:rPr>
              <a:t>:</a:t>
            </a:r>
            <a:r>
              <a:rPr lang="zh-TW" altLang="pt-BR" sz="1800" b="1" dirty="0">
                <a:solidFill>
                  <a:srgbClr val="7030A0">
                    <a:alpha val="60000"/>
                  </a:srgbClr>
                </a:solidFill>
              </a:rPr>
              <a:t> </a:t>
            </a:r>
            <a:r>
              <a:rPr lang="en-US" altLang="zh-TW" sz="1800" b="1" dirty="0"/>
              <a:t>tail -f /var/log/</a:t>
            </a:r>
            <a:r>
              <a:rPr lang="en-US" altLang="zh-TW" sz="1800" b="1" dirty="0" err="1"/>
              <a:t>suricata</a:t>
            </a:r>
            <a:r>
              <a:rPr lang="en-US" altLang="zh-TW" sz="1800" b="1" dirty="0"/>
              <a:t>/</a:t>
            </a:r>
            <a:r>
              <a:rPr lang="en-US" altLang="zh-TW" sz="1800" b="1" dirty="0" err="1"/>
              <a:t>eve.json</a:t>
            </a:r>
            <a:r>
              <a:rPr lang="en-US" altLang="zh-TW" sz="1800" b="1" dirty="0"/>
              <a:t> | </a:t>
            </a:r>
            <a:r>
              <a:rPr lang="en-US" altLang="zh-TW" sz="1800" b="1" dirty="0" err="1"/>
              <a:t>jq</a:t>
            </a:r>
            <a:r>
              <a:rPr lang="en-US" altLang="zh-TW" sz="1800" b="1" dirty="0"/>
              <a:t> ".“</a:t>
            </a:r>
            <a:endParaRPr lang="zh-TW" altLang="en-US" sz="1800" b="1" dirty="0">
              <a:solidFill>
                <a:srgbClr val="7030A0">
                  <a:alpha val="60000"/>
                </a:srgbClr>
              </a:solidFill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DBFDF0E5-599A-8CE1-09FF-DE9646B10F52}"/>
              </a:ext>
            </a:extLst>
          </p:cNvPr>
          <p:cNvSpPr txBox="1">
            <a:spLocks/>
          </p:cNvSpPr>
          <p:nvPr/>
        </p:nvSpPr>
        <p:spPr>
          <a:xfrm>
            <a:off x="870857" y="636190"/>
            <a:ext cx="7979229" cy="460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0000" indent="-36000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zh-TW" sz="1600" dirty="0"/>
              <a:t># </a:t>
            </a:r>
            <a:r>
              <a:rPr lang="zh-TW" altLang="en-US" sz="1600" dirty="0"/>
              <a:t>將事件檔案輸出在畫面上</a:t>
            </a:r>
            <a:endParaRPr lang="zh-TW" altLang="en-US" sz="1800" b="1" dirty="0">
              <a:solidFill>
                <a:srgbClr val="7030A0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3351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投影片編號版面配置區 5">
            <a:extLst>
              <a:ext uri="{FF2B5EF4-FFF2-40B4-BE49-F238E27FC236}">
                <a16:creationId xmlns:a16="http://schemas.microsoft.com/office/drawing/2014/main" id="{09567CC5-9835-41E1-8AE6-68754308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37</a:t>
            </a:fld>
            <a:endParaRPr lang="zh-TW" altLang="en-US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6B35E4B-4028-7F5E-EA71-355B8B3BC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857" y="536573"/>
            <a:ext cx="3646714" cy="522729"/>
          </a:xfrm>
        </p:spPr>
        <p:txBody>
          <a:bodyPr wrap="square" rtlCol="0" anchor="b">
            <a:noAutofit/>
          </a:bodyPr>
          <a:lstStyle/>
          <a:p>
            <a:pPr rtl="0"/>
            <a:r>
              <a:rPr lang="zh-TW" altLang="en-US" dirty="0"/>
              <a:t>測試規則是否生效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BD7885B8-C8E2-5D2A-A9F6-3DD2D9D3DB8D}"/>
              </a:ext>
            </a:extLst>
          </p:cNvPr>
          <p:cNvSpPr txBox="1">
            <a:spLocks/>
          </p:cNvSpPr>
          <p:nvPr/>
        </p:nvSpPr>
        <p:spPr>
          <a:xfrm>
            <a:off x="7554686" y="536573"/>
            <a:ext cx="4637313" cy="522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0000" indent="-36000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eriod"/>
            </a:pPr>
            <a:r>
              <a:rPr lang="zh-TW" altLang="en-US" sz="1800" b="1" dirty="0">
                <a:solidFill>
                  <a:srgbClr val="7030A0">
                    <a:alpha val="60000"/>
                  </a:srgbClr>
                </a:solidFill>
              </a:rPr>
              <a:t>輸入</a:t>
            </a:r>
            <a:r>
              <a:rPr lang="en-US" altLang="zh-TW" sz="1800" b="1" dirty="0">
                <a:solidFill>
                  <a:srgbClr val="7030A0">
                    <a:alpha val="60000"/>
                  </a:srgbClr>
                </a:solidFill>
              </a:rPr>
              <a:t>:</a:t>
            </a:r>
            <a:r>
              <a:rPr lang="zh-TW" altLang="pt-BR" sz="1800" b="1" dirty="0">
                <a:solidFill>
                  <a:srgbClr val="7030A0">
                    <a:alpha val="60000"/>
                  </a:srgbClr>
                </a:solidFill>
              </a:rPr>
              <a:t> </a:t>
            </a:r>
            <a:r>
              <a:rPr lang="en-US" altLang="zh-TW" sz="1800" b="1" dirty="0" err="1"/>
              <a:t>sudo</a:t>
            </a:r>
            <a:r>
              <a:rPr lang="en-US" altLang="zh-TW" sz="1800" b="1" dirty="0"/>
              <a:t> apt install curl</a:t>
            </a:r>
            <a:endParaRPr lang="zh-TW" altLang="en-US" sz="1800" b="1" dirty="0">
              <a:solidFill>
                <a:srgbClr val="7030A0">
                  <a:alpha val="60000"/>
                </a:srgbClr>
              </a:solidFill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DBFDF0E5-599A-8CE1-09FF-DE9646B10F52}"/>
              </a:ext>
            </a:extLst>
          </p:cNvPr>
          <p:cNvSpPr txBox="1">
            <a:spLocks/>
          </p:cNvSpPr>
          <p:nvPr/>
        </p:nvSpPr>
        <p:spPr>
          <a:xfrm>
            <a:off x="4778829" y="553997"/>
            <a:ext cx="2612571" cy="460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0000" indent="-36000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zh-TW" sz="1600" dirty="0"/>
              <a:t>#</a:t>
            </a:r>
            <a:r>
              <a:rPr lang="zh-TW" altLang="en-US" sz="1400" dirty="0"/>
              <a:t>透過</a:t>
            </a:r>
            <a:r>
              <a:rPr lang="en-US" altLang="zh-TW" sz="1400" dirty="0"/>
              <a:t>curl</a:t>
            </a:r>
            <a:r>
              <a:rPr lang="zh-TW" altLang="en-US" sz="1400" dirty="0"/>
              <a:t>測試</a:t>
            </a:r>
            <a:r>
              <a:rPr lang="en-US" altLang="zh-TW" sz="1400" dirty="0"/>
              <a:t>,</a:t>
            </a:r>
            <a:r>
              <a:rPr lang="zh-TW" altLang="en-US" sz="1400" dirty="0"/>
              <a:t>一個觸發警報</a:t>
            </a:r>
            <a:endParaRPr lang="zh-TW" altLang="en-US" sz="1800" b="1" dirty="0">
              <a:solidFill>
                <a:srgbClr val="7030A0">
                  <a:alpha val="60000"/>
                </a:srgbClr>
              </a:solidFill>
            </a:endParaRPr>
          </a:p>
        </p:txBody>
      </p:sp>
      <p:pic>
        <p:nvPicPr>
          <p:cNvPr id="3" name="圖片 2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FB06D6AB-FC25-88F7-074A-F738436A4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813" y="1158919"/>
            <a:ext cx="8492373" cy="530773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AD3DE40-D262-2020-255E-CF8A3D81A02D}"/>
              </a:ext>
            </a:extLst>
          </p:cNvPr>
          <p:cNvSpPr/>
          <p:nvPr/>
        </p:nvSpPr>
        <p:spPr>
          <a:xfrm>
            <a:off x="4661111" y="1757408"/>
            <a:ext cx="1536700" cy="144145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78623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一張含有 文字, 螢幕擷取畫面, 軟體 的圖片&#10;&#10;自動產生的描述">
            <a:extLst>
              <a:ext uri="{FF2B5EF4-FFF2-40B4-BE49-F238E27FC236}">
                <a16:creationId xmlns:a16="http://schemas.microsoft.com/office/drawing/2014/main" id="{06C9B2F5-6723-F463-FA1B-815075C14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239" y="838200"/>
            <a:ext cx="9005522" cy="5628451"/>
          </a:xfrm>
          <a:prstGeom prst="rect">
            <a:avLst/>
          </a:prstGeom>
        </p:spPr>
      </p:pic>
      <p:sp>
        <p:nvSpPr>
          <p:cNvPr id="24" name="投影片編號版面配置區 5">
            <a:extLst>
              <a:ext uri="{FF2B5EF4-FFF2-40B4-BE49-F238E27FC236}">
                <a16:creationId xmlns:a16="http://schemas.microsoft.com/office/drawing/2014/main" id="{09567CC5-9835-41E1-8AE6-68754308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38</a:t>
            </a:fld>
            <a:endParaRPr lang="zh-TW" altLang="en-US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BD7885B8-C8E2-5D2A-A9F6-3DD2D9D3DB8D}"/>
              </a:ext>
            </a:extLst>
          </p:cNvPr>
          <p:cNvSpPr txBox="1">
            <a:spLocks/>
          </p:cNvSpPr>
          <p:nvPr/>
        </p:nvSpPr>
        <p:spPr>
          <a:xfrm>
            <a:off x="1849814" y="261258"/>
            <a:ext cx="10342186" cy="460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0000" indent="-36000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eriod"/>
            </a:pPr>
            <a:r>
              <a:rPr lang="zh-TW" altLang="en-US" sz="1800" b="1" dirty="0">
                <a:solidFill>
                  <a:srgbClr val="7030A0">
                    <a:alpha val="60000"/>
                  </a:srgbClr>
                </a:solidFill>
              </a:rPr>
              <a:t>輸入</a:t>
            </a:r>
            <a:r>
              <a:rPr lang="en-US" altLang="zh-TW" sz="1800" b="1" dirty="0">
                <a:solidFill>
                  <a:srgbClr val="7030A0">
                    <a:alpha val="60000"/>
                  </a:srgbClr>
                </a:solidFill>
              </a:rPr>
              <a:t>:</a:t>
            </a:r>
            <a:r>
              <a:rPr lang="zh-TW" altLang="pt-BR" sz="1800" b="1" dirty="0">
                <a:solidFill>
                  <a:srgbClr val="7030A0">
                    <a:alpha val="60000"/>
                  </a:srgbClr>
                </a:solidFill>
              </a:rPr>
              <a:t> </a:t>
            </a:r>
            <a:r>
              <a:rPr lang="en-US" altLang="zh-TW" sz="1800" b="1" dirty="0"/>
              <a:t>curl http://www.google.com.tw:80/</a:t>
            </a:r>
            <a:endParaRPr lang="zh-TW" altLang="en-US" sz="1800" b="1" dirty="0">
              <a:solidFill>
                <a:srgbClr val="7030A0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5008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投影片編號版面配置區 5">
            <a:extLst>
              <a:ext uri="{FF2B5EF4-FFF2-40B4-BE49-F238E27FC236}">
                <a16:creationId xmlns:a16="http://schemas.microsoft.com/office/drawing/2014/main" id="{09567CC5-9835-41E1-8AE6-68754308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39</a:t>
            </a:fld>
            <a:endParaRPr lang="zh-TW" altLang="en-US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BD7885B8-C8E2-5D2A-A9F6-3DD2D9D3DB8D}"/>
              </a:ext>
            </a:extLst>
          </p:cNvPr>
          <p:cNvSpPr txBox="1">
            <a:spLocks/>
          </p:cNvSpPr>
          <p:nvPr/>
        </p:nvSpPr>
        <p:spPr>
          <a:xfrm>
            <a:off x="1219200" y="631370"/>
            <a:ext cx="10972800" cy="6749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0000" indent="-36000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eriod"/>
            </a:pPr>
            <a:r>
              <a:rPr lang="zh-TW" altLang="en-US" sz="1800" b="1" dirty="0">
                <a:solidFill>
                  <a:srgbClr val="7030A0">
                    <a:alpha val="60000"/>
                  </a:srgbClr>
                </a:solidFill>
              </a:rPr>
              <a:t>輸入</a:t>
            </a:r>
            <a:r>
              <a:rPr lang="en-US" altLang="zh-TW" sz="1800" b="1" dirty="0">
                <a:solidFill>
                  <a:srgbClr val="7030A0">
                    <a:alpha val="60000"/>
                  </a:srgbClr>
                </a:solidFill>
              </a:rPr>
              <a:t>:</a:t>
            </a:r>
            <a:r>
              <a:rPr lang="zh-TW" altLang="pt-BR" sz="1800" b="1" dirty="0">
                <a:solidFill>
                  <a:srgbClr val="7030A0">
                    <a:alpha val="60000"/>
                  </a:srgbClr>
                </a:solidFill>
              </a:rPr>
              <a:t> </a:t>
            </a:r>
            <a:r>
              <a:rPr lang="en-US" altLang="zh-TW" sz="1800" b="1" dirty="0" err="1"/>
              <a:t>sudo</a:t>
            </a:r>
            <a:r>
              <a:rPr lang="en-US" altLang="zh-TW" sz="1800" b="1" dirty="0"/>
              <a:t> cat /var/log/</a:t>
            </a:r>
            <a:r>
              <a:rPr lang="en-US" altLang="zh-TW" sz="1800" b="1" dirty="0" err="1"/>
              <a:t>suricata</a:t>
            </a:r>
            <a:r>
              <a:rPr lang="en-US" altLang="zh-TW" sz="1800" b="1" dirty="0"/>
              <a:t>/</a:t>
            </a:r>
            <a:r>
              <a:rPr lang="en-US" altLang="zh-TW" sz="1800" b="1" dirty="0" err="1"/>
              <a:t>eve.json</a:t>
            </a:r>
            <a:r>
              <a:rPr lang="en-US" altLang="zh-TW" sz="1800" b="1" dirty="0"/>
              <a:t> | grep “google”</a:t>
            </a:r>
            <a:endParaRPr lang="zh-TW" altLang="en-US" sz="1800" b="1" dirty="0">
              <a:solidFill>
                <a:srgbClr val="7030A0">
                  <a:alpha val="60000"/>
                </a:srgbClr>
              </a:solidFill>
            </a:endParaRPr>
          </a:p>
        </p:txBody>
      </p:sp>
      <p:pic>
        <p:nvPicPr>
          <p:cNvPr id="3" name="圖片 2" descr="一張含有 文字, 螢幕擷取畫面, 軟體, 字型 的圖片&#10;&#10;自動產生的描述">
            <a:extLst>
              <a:ext uri="{FF2B5EF4-FFF2-40B4-BE49-F238E27FC236}">
                <a16:creationId xmlns:a16="http://schemas.microsoft.com/office/drawing/2014/main" id="{12774B5A-C9B6-343F-684D-827C84006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71" y="1390650"/>
            <a:ext cx="11055458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872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4"/>
            <a:ext cx="4062958" cy="584656"/>
          </a:xfrm>
        </p:spPr>
        <p:txBody>
          <a:bodyPr wrap="square" rtlCol="0" anchor="b">
            <a:normAutofit fontScale="90000"/>
          </a:bodyPr>
          <a:lstStyle/>
          <a:p>
            <a:pPr rtl="0"/>
            <a:r>
              <a:rPr lang="zh-TW" altLang="en-US" dirty="0"/>
              <a:t>修正</a:t>
            </a:r>
            <a:r>
              <a:rPr lang="en-US" altLang="zh-TW" dirty="0"/>
              <a:t>Terminal</a:t>
            </a:r>
            <a:r>
              <a:rPr lang="zh-TW" altLang="en-US" dirty="0"/>
              <a:t>無法打開</a:t>
            </a:r>
          </a:p>
        </p:txBody>
      </p:sp>
      <p:sp>
        <p:nvSpPr>
          <p:cNvPr id="24" name="投影片編號版面配置區 5">
            <a:extLst>
              <a:ext uri="{FF2B5EF4-FFF2-40B4-BE49-F238E27FC236}">
                <a16:creationId xmlns:a16="http://schemas.microsoft.com/office/drawing/2014/main" id="{09567CC5-9835-41E1-8AE6-68754308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4</a:t>
            </a:fld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D0064C-168A-C64F-598B-878D2464092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7606" y="1491342"/>
            <a:ext cx="3060000" cy="4324237"/>
          </a:xfrm>
        </p:spPr>
        <p:txBody>
          <a:bodyPr>
            <a:norm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zh-TW" altLang="en-US" b="1" dirty="0">
                <a:solidFill>
                  <a:srgbClr val="7030A0">
                    <a:alpha val="60000"/>
                  </a:srgbClr>
                </a:solidFill>
              </a:rPr>
              <a:t>把⽂件中的</a:t>
            </a:r>
            <a:r>
              <a:rPr lang="en-US" altLang="zh-TW" b="1" dirty="0"/>
              <a:t>"</a:t>
            </a:r>
            <a:r>
              <a:rPr lang="en-US" altLang="zh-TW" b="1" dirty="0" err="1"/>
              <a:t>en_US</a:t>
            </a:r>
            <a:r>
              <a:rPr lang="en-US" altLang="zh-TW" b="1" dirty="0"/>
              <a:t>"</a:t>
            </a:r>
            <a:r>
              <a:rPr lang="zh-TW" altLang="en-US" b="1" dirty="0">
                <a:solidFill>
                  <a:srgbClr val="7030A0">
                    <a:alpha val="60000"/>
                  </a:srgbClr>
                </a:solidFill>
              </a:rPr>
              <a:t>改成</a:t>
            </a:r>
            <a:r>
              <a:rPr lang="en-US" altLang="zh-TW" b="1" dirty="0"/>
              <a:t>"en_US.UTF-8"</a:t>
            </a:r>
          </a:p>
          <a:p>
            <a:pPr marL="457200" indent="-457200" algn="l">
              <a:buFont typeface="+mj-lt"/>
              <a:buAutoNum type="arabicPeriod"/>
            </a:pPr>
            <a:r>
              <a:rPr lang="zh-TW" altLang="pt-BR" b="1" dirty="0">
                <a:solidFill>
                  <a:srgbClr val="7030A0">
                    <a:alpha val="60000"/>
                  </a:srgbClr>
                </a:solidFill>
              </a:rPr>
              <a:t>保存退出</a:t>
            </a:r>
            <a:r>
              <a:rPr lang="en-US" altLang="zh-TW" b="1" dirty="0">
                <a:solidFill>
                  <a:srgbClr val="7030A0">
                    <a:alpha val="60000"/>
                  </a:srgbClr>
                </a:solidFill>
              </a:rPr>
              <a:t>:</a:t>
            </a:r>
            <a:br>
              <a:rPr lang="en-US" altLang="zh-TW" b="1" dirty="0">
                <a:solidFill>
                  <a:srgbClr val="7030A0">
                    <a:alpha val="60000"/>
                  </a:srgbClr>
                </a:solidFill>
              </a:rPr>
            </a:br>
            <a:r>
              <a:rPr lang="pt-BR" altLang="zh-TW" b="1" dirty="0"/>
              <a:t>(Ctrl+o)+(Ctrl+x)</a:t>
            </a:r>
            <a:endParaRPr lang="zh-TW" altLang="en-US" b="1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8631CB48-1C71-5271-6235-F15829D9EFBD}"/>
              </a:ext>
            </a:extLst>
          </p:cNvPr>
          <p:cNvGrpSpPr/>
          <p:nvPr/>
        </p:nvGrpSpPr>
        <p:grpSpPr>
          <a:xfrm>
            <a:off x="4790225" y="964050"/>
            <a:ext cx="6871468" cy="5393550"/>
            <a:chOff x="4790225" y="964050"/>
            <a:chExt cx="6871468" cy="5393550"/>
          </a:xfrm>
        </p:grpSpPr>
        <p:pic>
          <p:nvPicPr>
            <p:cNvPr id="5" name="圖片 4" descr="一張含有 文字, 螢幕擷取畫面, 軟體, 電腦 的圖片&#10;&#10;自動產生的描述">
              <a:extLst>
                <a:ext uri="{FF2B5EF4-FFF2-40B4-BE49-F238E27FC236}">
                  <a16:creationId xmlns:a16="http://schemas.microsoft.com/office/drawing/2014/main" id="{F60D1D4E-0CF6-D2D1-592E-FD1D2F7B7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0225" y="964050"/>
              <a:ext cx="6871468" cy="5393550"/>
            </a:xfrm>
            <a:prstGeom prst="rect">
              <a:avLst/>
            </a:prstGeom>
          </p:spPr>
        </p:pic>
        <p:pic>
          <p:nvPicPr>
            <p:cNvPr id="4" name="圖片 3" descr="一張含有 文字, 螢幕擷取畫面, 軟體, 電腦 的圖片&#10;&#10;自動產生的描述">
              <a:extLst>
                <a:ext uri="{FF2B5EF4-FFF2-40B4-BE49-F238E27FC236}">
                  <a16:creationId xmlns:a16="http://schemas.microsoft.com/office/drawing/2014/main" id="{84436BF3-5E9C-590A-56C9-8BC9EE79FC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5168"/>
            <a:stretch/>
          </p:blipFill>
          <p:spPr>
            <a:xfrm>
              <a:off x="4790225" y="3939554"/>
              <a:ext cx="6871468" cy="24180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25584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53E712-588B-FEE6-5E47-062E0EFC2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THE END</a:t>
            </a:r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2730F72-F94F-CE4B-7022-B08F851A7B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/>
              <a:t>醫資四</a:t>
            </a:r>
            <a:endParaRPr lang="en-US" altLang="zh-TW" dirty="0"/>
          </a:p>
          <a:p>
            <a:r>
              <a:rPr lang="en-US" altLang="zh-TW" dirty="0"/>
              <a:t>409570327</a:t>
            </a:r>
          </a:p>
          <a:p>
            <a:r>
              <a:rPr lang="zh-TW" altLang="en-US" dirty="0"/>
              <a:t>謝妍晞</a:t>
            </a:r>
            <a:endParaRPr lang="en-US" altLang="zh-TW" dirty="0"/>
          </a:p>
          <a:p>
            <a:endParaRPr lang="zh-TW" altLang="en-US" dirty="0"/>
          </a:p>
          <a:p>
            <a:r>
              <a:rPr lang="en-US" altLang="zh-TW" sz="1200" dirty="0"/>
              <a:t>2023/09/25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22531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文字, 螢幕擷取畫面, 軟體, 電腦 的圖片&#10;&#10;自動產生的描述">
            <a:extLst>
              <a:ext uri="{FF2B5EF4-FFF2-40B4-BE49-F238E27FC236}">
                <a16:creationId xmlns:a16="http://schemas.microsoft.com/office/drawing/2014/main" id="{41D923D5-A789-CAE2-29BD-31CB64B27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225" y="964050"/>
            <a:ext cx="6871468" cy="539355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4"/>
            <a:ext cx="4062958" cy="584656"/>
          </a:xfrm>
        </p:spPr>
        <p:txBody>
          <a:bodyPr wrap="square" rtlCol="0" anchor="b">
            <a:normAutofit fontScale="90000"/>
          </a:bodyPr>
          <a:lstStyle/>
          <a:p>
            <a:pPr rtl="0"/>
            <a:r>
              <a:rPr lang="zh-TW" altLang="en-US" dirty="0"/>
              <a:t>修正</a:t>
            </a:r>
            <a:r>
              <a:rPr lang="en-US" altLang="zh-TW" dirty="0"/>
              <a:t>Terminal</a:t>
            </a:r>
            <a:r>
              <a:rPr lang="zh-TW" altLang="en-US" dirty="0"/>
              <a:t>無法打開</a:t>
            </a:r>
          </a:p>
        </p:txBody>
      </p:sp>
      <p:sp>
        <p:nvSpPr>
          <p:cNvPr id="24" name="投影片編號版面配置區 5">
            <a:extLst>
              <a:ext uri="{FF2B5EF4-FFF2-40B4-BE49-F238E27FC236}">
                <a16:creationId xmlns:a16="http://schemas.microsoft.com/office/drawing/2014/main" id="{09567CC5-9835-41E1-8AE6-68754308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5</a:t>
            </a:fld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D0064C-168A-C64F-598B-878D2464092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7605" y="1491342"/>
            <a:ext cx="3685659" cy="4324237"/>
          </a:xfrm>
        </p:spPr>
        <p:txBody>
          <a:bodyPr>
            <a:norm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zh-TW" altLang="en-US" b="1" dirty="0">
                <a:solidFill>
                  <a:srgbClr val="7030A0">
                    <a:alpha val="60000"/>
                  </a:srgbClr>
                </a:solidFill>
              </a:rPr>
              <a:t>輸入</a:t>
            </a:r>
            <a:r>
              <a:rPr lang="en-US" altLang="zh-TW" b="1" dirty="0">
                <a:solidFill>
                  <a:srgbClr val="7030A0">
                    <a:alpha val="60000"/>
                  </a:srgbClr>
                </a:solidFill>
              </a:rPr>
              <a:t>:</a:t>
            </a:r>
            <a:br>
              <a:rPr lang="en-US" altLang="zh-TW" b="1" dirty="0">
                <a:solidFill>
                  <a:srgbClr val="7030A0">
                    <a:alpha val="60000"/>
                  </a:srgbClr>
                </a:solidFill>
              </a:rPr>
            </a:br>
            <a:r>
              <a:rPr lang="en-US" altLang="zh-TW" b="1" dirty="0" err="1"/>
              <a:t>sudo</a:t>
            </a:r>
            <a:r>
              <a:rPr lang="en-US" altLang="zh-TW" b="1" dirty="0"/>
              <a:t> locale-gen –purge</a:t>
            </a:r>
          </a:p>
          <a:p>
            <a:pPr marL="457200" indent="-457200" algn="l">
              <a:buFont typeface="+mj-lt"/>
              <a:buAutoNum type="arabicPeriod"/>
            </a:pPr>
            <a:r>
              <a:rPr lang="zh-TW" altLang="en-US" b="1" dirty="0">
                <a:solidFill>
                  <a:srgbClr val="7030A0">
                    <a:alpha val="60000"/>
                  </a:srgbClr>
                </a:solidFill>
              </a:rPr>
              <a:t>輸入</a:t>
            </a:r>
            <a:r>
              <a:rPr lang="en-US" altLang="zh-TW" b="1" dirty="0">
                <a:solidFill>
                  <a:srgbClr val="7030A0">
                    <a:alpha val="60000"/>
                  </a:srgbClr>
                </a:solidFill>
              </a:rPr>
              <a:t>:</a:t>
            </a:r>
            <a:br>
              <a:rPr lang="en-US" altLang="zh-TW" b="1" dirty="0">
                <a:solidFill>
                  <a:srgbClr val="7030A0">
                    <a:alpha val="60000"/>
                  </a:srgbClr>
                </a:solidFill>
              </a:rPr>
            </a:br>
            <a:r>
              <a:rPr lang="en-US" altLang="zh-TW" b="1" dirty="0">
                <a:solidFill>
                  <a:srgbClr val="7030A0">
                    <a:alpha val="60000"/>
                  </a:srgbClr>
                </a:solidFill>
              </a:rPr>
              <a:t>&gt;</a:t>
            </a:r>
            <a:r>
              <a:rPr lang="en-US" altLang="zh-TW" b="1" dirty="0"/>
              <a:t>reboot</a:t>
            </a:r>
            <a:br>
              <a:rPr lang="en-US" altLang="zh-TW" b="1" dirty="0">
                <a:solidFill>
                  <a:srgbClr val="7030A0">
                    <a:alpha val="60000"/>
                  </a:srgbClr>
                </a:solidFill>
              </a:rPr>
            </a:br>
            <a:r>
              <a:rPr lang="zh-TW" altLang="en-US" b="1" dirty="0">
                <a:solidFill>
                  <a:srgbClr val="7030A0">
                    <a:alpha val="60000"/>
                  </a:srgbClr>
                </a:solidFill>
              </a:rPr>
              <a:t>重啟虛擬機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969F39B-B855-12FB-5667-D33710D5037C}"/>
              </a:ext>
            </a:extLst>
          </p:cNvPr>
          <p:cNvSpPr txBox="1"/>
          <p:nvPr/>
        </p:nvSpPr>
        <p:spPr>
          <a:xfrm>
            <a:off x="8311629" y="5446247"/>
            <a:ext cx="407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lang="zh-TW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EA9073E-A97C-CD0C-7823-4A4CF4E20C17}"/>
              </a:ext>
            </a:extLst>
          </p:cNvPr>
          <p:cNvSpPr txBox="1"/>
          <p:nvPr/>
        </p:nvSpPr>
        <p:spPr>
          <a:xfrm>
            <a:off x="9454629" y="2503715"/>
            <a:ext cx="407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lang="zh-TW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330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C01D5AE9-8C4C-2BCB-2BB0-C363615A68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275"/>
          <a:stretch/>
        </p:blipFill>
        <p:spPr>
          <a:xfrm>
            <a:off x="834642" y="2906485"/>
            <a:ext cx="8128418" cy="2729346"/>
          </a:xfrm>
          <a:prstGeom prst="rect">
            <a:avLst/>
          </a:prstGeom>
        </p:spPr>
      </p:pic>
      <p:sp>
        <p:nvSpPr>
          <p:cNvPr id="24" name="投影片編號版面配置區 5">
            <a:extLst>
              <a:ext uri="{FF2B5EF4-FFF2-40B4-BE49-F238E27FC236}">
                <a16:creationId xmlns:a16="http://schemas.microsoft.com/office/drawing/2014/main" id="{09567CC5-9835-41E1-8AE6-68754308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6</a:t>
            </a:fld>
            <a:endParaRPr lang="zh-TW" altLang="en-US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8B86CBE2-341E-4A53-9137-2821AF7DA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4"/>
            <a:ext cx="3856679" cy="584656"/>
          </a:xfrm>
        </p:spPr>
        <p:txBody>
          <a:bodyPr wrap="square" rtlCol="0" anchor="b">
            <a:normAutofit/>
          </a:bodyPr>
          <a:lstStyle/>
          <a:p>
            <a:pPr rtl="0"/>
            <a:r>
              <a:rPr lang="zh-TW" altLang="en-US" dirty="0"/>
              <a:t>安裝</a:t>
            </a:r>
            <a:r>
              <a:rPr lang="en-US" altLang="zh-TW" dirty="0"/>
              <a:t>Suricata</a:t>
            </a:r>
            <a:endParaRPr lang="zh-TW" altLang="en-US" dirty="0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BF2FF0E7-A089-92B5-2AE4-DB4BE32A470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4643" y="1320140"/>
            <a:ext cx="8128417" cy="2198293"/>
          </a:xfrm>
        </p:spPr>
        <p:txBody>
          <a:bodyPr>
            <a:norm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zh-TW" altLang="en-US" b="1" dirty="0">
                <a:solidFill>
                  <a:srgbClr val="7030A0">
                    <a:alpha val="60000"/>
                  </a:srgbClr>
                </a:solidFill>
              </a:rPr>
              <a:t>開啟</a:t>
            </a:r>
            <a:r>
              <a:rPr lang="en-US" altLang="zh-TW" b="1" dirty="0">
                <a:solidFill>
                  <a:srgbClr val="7030A0">
                    <a:alpha val="60000"/>
                  </a:srgbClr>
                </a:solidFill>
              </a:rPr>
              <a:t>Terminal</a:t>
            </a:r>
          </a:p>
          <a:p>
            <a:pPr marL="457200" indent="-457200" algn="l">
              <a:buFont typeface="+mj-lt"/>
              <a:buAutoNum type="arabicPeriod"/>
            </a:pPr>
            <a:r>
              <a:rPr lang="zh-TW" altLang="en-US" b="1" dirty="0">
                <a:solidFill>
                  <a:srgbClr val="7030A0">
                    <a:alpha val="60000"/>
                  </a:srgbClr>
                </a:solidFill>
              </a:rPr>
              <a:t>輸入</a:t>
            </a:r>
            <a:r>
              <a:rPr lang="en-US" altLang="zh-TW" b="1" dirty="0">
                <a:solidFill>
                  <a:srgbClr val="7030A0">
                    <a:alpha val="60000"/>
                  </a:srgbClr>
                </a:solidFill>
              </a:rPr>
              <a:t>:</a:t>
            </a:r>
            <a:r>
              <a:rPr lang="zh-TW" altLang="pt-BR" b="1" dirty="0">
                <a:solidFill>
                  <a:srgbClr val="7030A0">
                    <a:alpha val="60000"/>
                  </a:srgbClr>
                </a:solidFill>
              </a:rPr>
              <a:t> </a:t>
            </a:r>
            <a:r>
              <a:rPr lang="en-US" altLang="zh-TW" b="1" dirty="0" err="1"/>
              <a:t>sudo</a:t>
            </a:r>
            <a:r>
              <a:rPr lang="en-US" altLang="zh-TW" b="1" dirty="0"/>
              <a:t> apt install software properties-common</a:t>
            </a:r>
            <a:br>
              <a:rPr lang="en-US" altLang="zh-TW" b="1" dirty="0"/>
            </a:br>
            <a:r>
              <a:rPr lang="en-US" altLang="zh-TW" b="1" dirty="0">
                <a:solidFill>
                  <a:srgbClr val="7030A0"/>
                </a:solidFill>
              </a:rPr>
              <a:t>(</a:t>
            </a:r>
            <a:r>
              <a:rPr lang="en-US" altLang="zh-TW" dirty="0">
                <a:solidFill>
                  <a:srgbClr val="7030A0"/>
                </a:solidFill>
              </a:rPr>
              <a:t>#⽅</a:t>
            </a:r>
            <a:r>
              <a:rPr lang="zh-TW" altLang="en-US" dirty="0">
                <a:solidFill>
                  <a:srgbClr val="7030A0"/>
                </a:solidFill>
              </a:rPr>
              <a:t>便整理套件來源的功能</a:t>
            </a:r>
            <a:r>
              <a:rPr lang="en-US" altLang="zh-TW" dirty="0">
                <a:solidFill>
                  <a:srgbClr val="7030A0"/>
                </a:solidFill>
              </a:rPr>
              <a:t>)</a:t>
            </a:r>
            <a:endParaRPr lang="zh-TW" altLang="en-US" dirty="0">
              <a:solidFill>
                <a:srgbClr val="7030A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18571F8-0F06-EAFB-0F9D-59B26D8F236E}"/>
              </a:ext>
            </a:extLst>
          </p:cNvPr>
          <p:cNvSpPr txBox="1"/>
          <p:nvPr/>
        </p:nvSpPr>
        <p:spPr>
          <a:xfrm>
            <a:off x="6019800" y="3244334"/>
            <a:ext cx="407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lang="zh-TW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820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7A221C72-1C0B-832C-FC6D-1FCA62605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43" y="1222167"/>
            <a:ext cx="8128418" cy="5080261"/>
          </a:xfrm>
          <a:prstGeom prst="rect">
            <a:avLst/>
          </a:prstGeom>
        </p:spPr>
      </p:pic>
      <p:sp>
        <p:nvSpPr>
          <p:cNvPr id="24" name="投影片編號版面配置區 5">
            <a:extLst>
              <a:ext uri="{FF2B5EF4-FFF2-40B4-BE49-F238E27FC236}">
                <a16:creationId xmlns:a16="http://schemas.microsoft.com/office/drawing/2014/main" id="{09567CC5-9835-41E1-8AE6-68754308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7</a:t>
            </a:fld>
            <a:endParaRPr lang="zh-TW" altLang="en-US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8B86CBE2-341E-4A53-9137-2821AF7DA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4"/>
            <a:ext cx="3856679" cy="584656"/>
          </a:xfrm>
        </p:spPr>
        <p:txBody>
          <a:bodyPr wrap="square" rtlCol="0" anchor="b">
            <a:normAutofit/>
          </a:bodyPr>
          <a:lstStyle/>
          <a:p>
            <a:pPr rtl="0"/>
            <a:r>
              <a:rPr lang="zh-TW" altLang="en-US" dirty="0"/>
              <a:t>安裝</a:t>
            </a:r>
            <a:r>
              <a:rPr lang="en-US" altLang="zh-TW" dirty="0"/>
              <a:t>Suricata</a:t>
            </a: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771F4E2D-E9A1-BC65-2F50-392C47949D0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740807" y="598502"/>
            <a:ext cx="8128417" cy="460800"/>
          </a:xfrm>
        </p:spPr>
        <p:txBody>
          <a:bodyPr>
            <a:normAutofit fontScale="92500" lnSpcReduction="10000"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zh-TW" altLang="en-US" b="1" dirty="0">
                <a:solidFill>
                  <a:srgbClr val="7030A0">
                    <a:alpha val="60000"/>
                  </a:srgbClr>
                </a:solidFill>
              </a:rPr>
              <a:t>輸入</a:t>
            </a:r>
            <a:r>
              <a:rPr lang="en-US" altLang="zh-TW" b="1" dirty="0">
                <a:solidFill>
                  <a:srgbClr val="7030A0">
                    <a:alpha val="60000"/>
                  </a:srgbClr>
                </a:solidFill>
              </a:rPr>
              <a:t>:</a:t>
            </a:r>
            <a:r>
              <a:rPr lang="zh-TW" altLang="pt-BR" b="1" dirty="0">
                <a:solidFill>
                  <a:srgbClr val="7030A0">
                    <a:alpha val="60000"/>
                  </a:srgbClr>
                </a:solidFill>
              </a:rPr>
              <a:t> </a:t>
            </a:r>
            <a:r>
              <a:rPr lang="en-US" altLang="zh-TW" b="1" dirty="0" err="1"/>
              <a:t>sudo</a:t>
            </a:r>
            <a:r>
              <a:rPr lang="en-US" altLang="zh-TW" b="1" dirty="0"/>
              <a:t> add-apt-repository </a:t>
            </a:r>
            <a:r>
              <a:rPr lang="en-US" altLang="zh-TW" b="1" dirty="0" err="1"/>
              <a:t>ppa:oisf</a:t>
            </a:r>
            <a:r>
              <a:rPr lang="en-US" altLang="zh-TW" b="1" dirty="0"/>
              <a:t>/</a:t>
            </a:r>
            <a:r>
              <a:rPr lang="en-US" altLang="zh-TW" b="1" dirty="0" err="1"/>
              <a:t>suricata</a:t>
            </a:r>
            <a:r>
              <a:rPr lang="en-US" altLang="zh-TW" b="1" dirty="0"/>
              <a:t>-stable</a:t>
            </a:r>
            <a:endParaRPr lang="zh-TW" altLang="en-US" b="1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C1B28AA-2D1C-747C-A178-5D1910B9FB85}"/>
              </a:ext>
            </a:extLst>
          </p:cNvPr>
          <p:cNvSpPr txBox="1"/>
          <p:nvPr/>
        </p:nvSpPr>
        <p:spPr>
          <a:xfrm>
            <a:off x="6433457" y="1578820"/>
            <a:ext cx="407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lang="zh-TW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30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290BB714-FA19-1D21-0CD4-CC106797D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43" y="1217615"/>
            <a:ext cx="8128418" cy="5080261"/>
          </a:xfrm>
          <a:prstGeom prst="rect">
            <a:avLst/>
          </a:prstGeom>
        </p:spPr>
      </p:pic>
      <p:sp>
        <p:nvSpPr>
          <p:cNvPr id="24" name="投影片編號版面配置區 5">
            <a:extLst>
              <a:ext uri="{FF2B5EF4-FFF2-40B4-BE49-F238E27FC236}">
                <a16:creationId xmlns:a16="http://schemas.microsoft.com/office/drawing/2014/main" id="{09567CC5-9835-41E1-8AE6-68754308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8</a:t>
            </a:fld>
            <a:endParaRPr lang="zh-TW" altLang="en-US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8B86CBE2-341E-4A53-9137-2821AF7DA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4"/>
            <a:ext cx="3856679" cy="584656"/>
          </a:xfrm>
        </p:spPr>
        <p:txBody>
          <a:bodyPr wrap="square" rtlCol="0" anchor="b">
            <a:normAutofit/>
          </a:bodyPr>
          <a:lstStyle/>
          <a:p>
            <a:pPr rtl="0"/>
            <a:r>
              <a:rPr lang="zh-TW" altLang="en-US" dirty="0"/>
              <a:t>安裝</a:t>
            </a:r>
            <a:r>
              <a:rPr lang="en-US" altLang="zh-TW" dirty="0"/>
              <a:t>Suricata</a:t>
            </a: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771F4E2D-E9A1-BC65-2F50-392C47949D0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740807" y="598502"/>
            <a:ext cx="8128417" cy="460800"/>
          </a:xfrm>
        </p:spPr>
        <p:txBody>
          <a:bodyPr>
            <a:normAutofit fontScale="92500" lnSpcReduction="10000"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zh-TW" altLang="en-US" b="1" dirty="0">
                <a:solidFill>
                  <a:srgbClr val="7030A0">
                    <a:alpha val="60000"/>
                  </a:srgbClr>
                </a:solidFill>
              </a:rPr>
              <a:t>點擊</a:t>
            </a:r>
            <a:r>
              <a:rPr lang="zh-TW" altLang="pt-BR" b="1" dirty="0">
                <a:solidFill>
                  <a:srgbClr val="7030A0">
                    <a:alpha val="60000"/>
                  </a:srgbClr>
                </a:solidFill>
              </a:rPr>
              <a:t> </a:t>
            </a:r>
            <a:r>
              <a:rPr lang="en-US" altLang="zh-TW" b="1" dirty="0"/>
              <a:t>[ENTER]</a:t>
            </a:r>
            <a:r>
              <a:rPr lang="zh-TW" altLang="en-US" b="1" dirty="0">
                <a:solidFill>
                  <a:srgbClr val="7030A0">
                    <a:alpha val="60000"/>
                  </a:srgbClr>
                </a:solidFill>
              </a:rPr>
              <a:t> 繼續</a:t>
            </a:r>
            <a:endParaRPr lang="zh-TW" altLang="en-US" b="1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C1B28AA-2D1C-747C-A178-5D1910B9FB85}"/>
              </a:ext>
            </a:extLst>
          </p:cNvPr>
          <p:cNvSpPr txBox="1"/>
          <p:nvPr/>
        </p:nvSpPr>
        <p:spPr>
          <a:xfrm>
            <a:off x="4183072" y="4651147"/>
            <a:ext cx="407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lang="zh-TW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224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844F3009-3A95-5A94-404D-E24C1F2AA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43" y="1230247"/>
            <a:ext cx="8128418" cy="5080261"/>
          </a:xfrm>
          <a:prstGeom prst="rect">
            <a:avLst/>
          </a:prstGeom>
        </p:spPr>
      </p:pic>
      <p:sp>
        <p:nvSpPr>
          <p:cNvPr id="24" name="投影片編號版面配置區 5">
            <a:extLst>
              <a:ext uri="{FF2B5EF4-FFF2-40B4-BE49-F238E27FC236}">
                <a16:creationId xmlns:a16="http://schemas.microsoft.com/office/drawing/2014/main" id="{09567CC5-9835-41E1-8AE6-68754308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9</a:t>
            </a:fld>
            <a:endParaRPr lang="zh-TW" altLang="en-US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8B86CBE2-341E-4A53-9137-2821AF7DA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4"/>
            <a:ext cx="3856679" cy="584656"/>
          </a:xfrm>
        </p:spPr>
        <p:txBody>
          <a:bodyPr wrap="square" rtlCol="0" anchor="b">
            <a:normAutofit/>
          </a:bodyPr>
          <a:lstStyle/>
          <a:p>
            <a:pPr rtl="0"/>
            <a:r>
              <a:rPr lang="zh-TW" altLang="en-US" dirty="0"/>
              <a:t>安裝</a:t>
            </a:r>
            <a:r>
              <a:rPr lang="en-US" altLang="zh-TW" dirty="0"/>
              <a:t>Suricata</a:t>
            </a: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771F4E2D-E9A1-BC65-2F50-392C47949D0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740807" y="598502"/>
            <a:ext cx="8128417" cy="460800"/>
          </a:xfrm>
        </p:spPr>
        <p:txBody>
          <a:bodyPr>
            <a:normAutofit fontScale="92500" lnSpcReduction="10000"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zh-TW" altLang="en-US" b="1" dirty="0">
                <a:solidFill>
                  <a:srgbClr val="7030A0">
                    <a:alpha val="60000"/>
                  </a:srgbClr>
                </a:solidFill>
              </a:rPr>
              <a:t>輸入</a:t>
            </a:r>
            <a:r>
              <a:rPr lang="en-US" altLang="zh-TW" b="1" dirty="0">
                <a:solidFill>
                  <a:srgbClr val="7030A0">
                    <a:alpha val="60000"/>
                  </a:srgbClr>
                </a:solidFill>
              </a:rPr>
              <a:t>:</a:t>
            </a:r>
            <a:r>
              <a:rPr lang="zh-TW" altLang="pt-BR" b="1" dirty="0">
                <a:solidFill>
                  <a:srgbClr val="7030A0">
                    <a:alpha val="60000"/>
                  </a:srgbClr>
                </a:solidFill>
              </a:rPr>
              <a:t> </a:t>
            </a:r>
            <a:r>
              <a:rPr lang="en-US" altLang="zh-TW" b="1" dirty="0" err="1"/>
              <a:t>sudo</a:t>
            </a:r>
            <a:r>
              <a:rPr lang="en-US" altLang="zh-TW" b="1" dirty="0"/>
              <a:t> apt update</a:t>
            </a:r>
            <a:endParaRPr lang="zh-TW" altLang="en-US" b="1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C1B28AA-2D1C-747C-A178-5D1910B9FB85}"/>
              </a:ext>
            </a:extLst>
          </p:cNvPr>
          <p:cNvSpPr txBox="1"/>
          <p:nvPr/>
        </p:nvSpPr>
        <p:spPr>
          <a:xfrm>
            <a:off x="4455495" y="4896167"/>
            <a:ext cx="443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lang="zh-TW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909021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Frosty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767E37"/>
      </a:accent1>
      <a:accent2>
        <a:srgbClr val="B495C2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2848171_TF11158769_Win32" id="{74D66145-5340-491E-933A-734CD6EC231C}" vid="{FAB84D5D-C696-4CA0-8111-8D5574DB002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1309999-888E-44BA-A188-888AF21B1F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579673F-CE33-48F3-A011-3563BBD9464F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CF82A0-F4E3-45B7-AF6D-1D89198889C4}">
  <ds:schemaRefs>
    <ds:schemaRef ds:uri="http://schemas.microsoft.com/office/2006/metadata/properties"/>
    <ds:schemaRef ds:uri="http://www.w3.org/2000/xmlns/"/>
    <ds:schemaRef ds:uri="71af3243-3dd4-4a8d-8c0d-dd76da1f02a5"/>
    <ds:schemaRef ds:uri="http://schemas.microsoft.com/sharepoint/v3"/>
    <ds:schemaRef ds:uri="http://www.w3.org/2001/XMLSchema-instance"/>
    <ds:schemaRef ds:uri="http://schemas.microsoft.com/office/infopath/2007/PartnerControls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1137a820-343d-4040-b98a-be584f81e9f8}" enabled="0" method="" siteId="{1137a820-343d-4040-b98a-be584f81e9f8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霧面設計</Template>
  <TotalTime>2303</TotalTime>
  <Words>759</Words>
  <Application>Microsoft Office PowerPoint</Application>
  <PresentationFormat>寬螢幕</PresentationFormat>
  <Paragraphs>192</Paragraphs>
  <Slides>40</Slides>
  <Notes>39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45" baseType="lpstr">
      <vt:lpstr>Microsoft JhengHei UI</vt:lpstr>
      <vt:lpstr>Arial</vt:lpstr>
      <vt:lpstr>Avenir Next LT Pro</vt:lpstr>
      <vt:lpstr>Wingdings</vt:lpstr>
      <vt:lpstr>FrostyVTI</vt:lpstr>
      <vt:lpstr>Suricata安裝</vt:lpstr>
      <vt:lpstr>開啟ubuntu虛擬機</vt:lpstr>
      <vt:lpstr>修正Terminal無法打開</vt:lpstr>
      <vt:lpstr>修正Terminal無法打開</vt:lpstr>
      <vt:lpstr>修正Terminal無法打開</vt:lpstr>
      <vt:lpstr>安裝Suricata</vt:lpstr>
      <vt:lpstr>安裝Suricata</vt:lpstr>
      <vt:lpstr>安裝Suricata</vt:lpstr>
      <vt:lpstr>安裝Suricata</vt:lpstr>
      <vt:lpstr>安裝Suricata</vt:lpstr>
      <vt:lpstr>安裝Suricata</vt:lpstr>
      <vt:lpstr>安裝Suricata</vt:lpstr>
      <vt:lpstr>安裝Suricata</vt:lpstr>
      <vt:lpstr>安裝Suricata</vt:lpstr>
      <vt:lpstr>安裝Suricata</vt:lpstr>
      <vt:lpstr>Suricata相關檔案及目錄</vt:lpstr>
      <vt:lpstr>Suricata規則更新</vt:lpstr>
      <vt:lpstr>Suricata相關檔案及目錄</vt:lpstr>
      <vt:lpstr>Suricata取得最新規則索引</vt:lpstr>
      <vt:lpstr>Suricata查看可用的規則集</vt:lpstr>
      <vt:lpstr>Suricata查看可用的規則集</vt:lpstr>
      <vt:lpstr>Suricata新增規則集</vt:lpstr>
      <vt:lpstr>重新啟用 Suricata 加載規則</vt:lpstr>
      <vt:lpstr>找出網路卡id及ip</vt:lpstr>
      <vt:lpstr>編輯Suricata設定檔</vt:lpstr>
      <vt:lpstr>編輯Suricata設定檔</vt:lpstr>
      <vt:lpstr>編輯Suricata設定檔</vt:lpstr>
      <vt:lpstr>編輯Suricata設定檔</vt:lpstr>
      <vt:lpstr>編輯Suricata設定檔</vt:lpstr>
      <vt:lpstr>重新啟用 Suricata 生效</vt:lpstr>
      <vt:lpstr>新增自訂規則</vt:lpstr>
      <vt:lpstr>新增一筆規則</vt:lpstr>
      <vt:lpstr>PowerPoint 簡報</vt:lpstr>
      <vt:lpstr>新增自訂規則檔到設定檔</vt:lpstr>
      <vt:lpstr>重新載入規則</vt:lpstr>
      <vt:lpstr>測試規則是否生效</vt:lpstr>
      <vt:lpstr>測試規則是否生效</vt:lpstr>
      <vt:lpstr>PowerPoint 簡報</vt:lpstr>
      <vt:lpstr>PowerPoint 簡報</vt:lpstr>
      <vt:lpstr>THE END</vt:lpstr>
    </vt:vector>
  </TitlesOfParts>
  <Company>CHT Security Co., 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安裝Ubuntu 22.04 LTS</dc:title>
  <dc:creator>謝 妍晞</dc:creator>
  <cp:lastModifiedBy>謝 妍晞</cp:lastModifiedBy>
  <cp:revision>4</cp:revision>
  <dcterms:created xsi:type="dcterms:W3CDTF">2023-09-18T00:46:59Z</dcterms:created>
  <dcterms:modified xsi:type="dcterms:W3CDTF">2023-10-04T03:19:55Z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